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5" r:id="rId10"/>
    <p:sldId id="275" r:id="rId11"/>
    <p:sldId id="264" r:id="rId12"/>
    <p:sldId id="276" r:id="rId13"/>
    <p:sldId id="266" r:id="rId14"/>
    <p:sldId id="277" r:id="rId15"/>
    <p:sldId id="267" r:id="rId16"/>
    <p:sldId id="269" r:id="rId17"/>
    <p:sldId id="278" r:id="rId18"/>
    <p:sldId id="271" r:id="rId19"/>
    <p:sldId id="279" r:id="rId20"/>
    <p:sldId id="272" r:id="rId21"/>
    <p:sldId id="280" r:id="rId22"/>
    <p:sldId id="273" r:id="rId23"/>
    <p:sldId id="281" r:id="rId24"/>
    <p:sldId id="268"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645" autoAdjust="0"/>
    <p:restoredTop sz="94660"/>
  </p:normalViewPr>
  <p:slideViewPr>
    <p:cSldViewPr snapToGrid="0" snapToObjects="1">
      <p:cViewPr varScale="1">
        <p:scale>
          <a:sx n="69" d="100"/>
          <a:sy n="69" d="100"/>
        </p:scale>
        <p:origin x="-123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9CE4A0-E0B0-9D41-852E-65A2DA33A721}" type="datetimeFigureOut">
              <a:rPr lang="en-US" smtClean="0"/>
              <a:t>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04107-DE21-EE4F-B60A-59B53309C749}" type="slidenum">
              <a:rPr lang="en-US" smtClean="0"/>
              <a:t>‹#›</a:t>
            </a:fld>
            <a:endParaRPr lang="en-US"/>
          </a:p>
        </p:txBody>
      </p:sp>
    </p:spTree>
    <p:extLst>
      <p:ext uri="{BB962C8B-B14F-4D97-AF65-F5344CB8AC3E}">
        <p14:creationId xmlns:p14="http://schemas.microsoft.com/office/powerpoint/2010/main" val="2700730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9CE4A0-E0B0-9D41-852E-65A2DA33A721}" type="datetimeFigureOut">
              <a:rPr lang="en-US" smtClean="0"/>
              <a:t>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04107-DE21-EE4F-B60A-59B53309C749}" type="slidenum">
              <a:rPr lang="en-US" smtClean="0"/>
              <a:t>‹#›</a:t>
            </a:fld>
            <a:endParaRPr lang="en-US"/>
          </a:p>
        </p:txBody>
      </p:sp>
    </p:spTree>
    <p:extLst>
      <p:ext uri="{BB962C8B-B14F-4D97-AF65-F5344CB8AC3E}">
        <p14:creationId xmlns:p14="http://schemas.microsoft.com/office/powerpoint/2010/main" val="4116633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9CE4A0-E0B0-9D41-852E-65A2DA33A721}" type="datetimeFigureOut">
              <a:rPr lang="en-US" smtClean="0"/>
              <a:t>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04107-DE21-EE4F-B60A-59B53309C749}" type="slidenum">
              <a:rPr lang="en-US" smtClean="0"/>
              <a:t>‹#›</a:t>
            </a:fld>
            <a:endParaRPr lang="en-US"/>
          </a:p>
        </p:txBody>
      </p:sp>
    </p:spTree>
    <p:extLst>
      <p:ext uri="{BB962C8B-B14F-4D97-AF65-F5344CB8AC3E}">
        <p14:creationId xmlns:p14="http://schemas.microsoft.com/office/powerpoint/2010/main" val="3362237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9CE4A0-E0B0-9D41-852E-65A2DA33A721}" type="datetimeFigureOut">
              <a:rPr lang="en-US" smtClean="0"/>
              <a:t>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04107-DE21-EE4F-B60A-59B53309C749}" type="slidenum">
              <a:rPr lang="en-US" smtClean="0"/>
              <a:t>‹#›</a:t>
            </a:fld>
            <a:endParaRPr lang="en-US"/>
          </a:p>
        </p:txBody>
      </p:sp>
    </p:spTree>
    <p:extLst>
      <p:ext uri="{BB962C8B-B14F-4D97-AF65-F5344CB8AC3E}">
        <p14:creationId xmlns:p14="http://schemas.microsoft.com/office/powerpoint/2010/main" val="207825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9CE4A0-E0B0-9D41-852E-65A2DA33A721}" type="datetimeFigureOut">
              <a:rPr lang="en-US" smtClean="0"/>
              <a:t>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04107-DE21-EE4F-B60A-59B53309C749}" type="slidenum">
              <a:rPr lang="en-US" smtClean="0"/>
              <a:t>‹#›</a:t>
            </a:fld>
            <a:endParaRPr lang="en-US"/>
          </a:p>
        </p:txBody>
      </p:sp>
    </p:spTree>
    <p:extLst>
      <p:ext uri="{BB962C8B-B14F-4D97-AF65-F5344CB8AC3E}">
        <p14:creationId xmlns:p14="http://schemas.microsoft.com/office/powerpoint/2010/main" val="3863462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F9CE4A0-E0B0-9D41-852E-65A2DA33A721}" type="datetimeFigureOut">
              <a:rPr lang="en-US" smtClean="0"/>
              <a:t>1/24/2016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204107-DE21-EE4F-B60A-59B53309C749}" type="slidenum">
              <a:rPr lang="en-US" smtClean="0"/>
              <a:t>‹#›</a:t>
            </a:fld>
            <a:endParaRPr lang="en-US"/>
          </a:p>
        </p:txBody>
      </p:sp>
    </p:spTree>
    <p:extLst>
      <p:ext uri="{BB962C8B-B14F-4D97-AF65-F5344CB8AC3E}">
        <p14:creationId xmlns:p14="http://schemas.microsoft.com/office/powerpoint/2010/main" val="438522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F9CE4A0-E0B0-9D41-852E-65A2DA33A721}" type="datetimeFigureOut">
              <a:rPr lang="en-US" smtClean="0"/>
              <a:t>1/24/2016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204107-DE21-EE4F-B60A-59B53309C749}" type="slidenum">
              <a:rPr lang="en-US" smtClean="0"/>
              <a:t>‹#›</a:t>
            </a:fld>
            <a:endParaRPr lang="en-US"/>
          </a:p>
        </p:txBody>
      </p:sp>
    </p:spTree>
    <p:extLst>
      <p:ext uri="{BB962C8B-B14F-4D97-AF65-F5344CB8AC3E}">
        <p14:creationId xmlns:p14="http://schemas.microsoft.com/office/powerpoint/2010/main" val="3765938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F9CE4A0-E0B0-9D41-852E-65A2DA33A721}" type="datetimeFigureOut">
              <a:rPr lang="en-US" smtClean="0"/>
              <a:t>1/24/2016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204107-DE21-EE4F-B60A-59B53309C749}" type="slidenum">
              <a:rPr lang="en-US" smtClean="0"/>
              <a:t>‹#›</a:t>
            </a:fld>
            <a:endParaRPr lang="en-US"/>
          </a:p>
        </p:txBody>
      </p:sp>
    </p:spTree>
    <p:extLst>
      <p:ext uri="{BB962C8B-B14F-4D97-AF65-F5344CB8AC3E}">
        <p14:creationId xmlns:p14="http://schemas.microsoft.com/office/powerpoint/2010/main" val="2207872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9CE4A0-E0B0-9D41-852E-65A2DA33A721}" type="datetimeFigureOut">
              <a:rPr lang="en-US" smtClean="0"/>
              <a:t>1/24/2016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204107-DE21-EE4F-B60A-59B53309C749}" type="slidenum">
              <a:rPr lang="en-US" smtClean="0"/>
              <a:t>‹#›</a:t>
            </a:fld>
            <a:endParaRPr lang="en-US"/>
          </a:p>
        </p:txBody>
      </p:sp>
    </p:spTree>
    <p:extLst>
      <p:ext uri="{BB962C8B-B14F-4D97-AF65-F5344CB8AC3E}">
        <p14:creationId xmlns:p14="http://schemas.microsoft.com/office/powerpoint/2010/main" val="1948011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9CE4A0-E0B0-9D41-852E-65A2DA33A721}" type="datetimeFigureOut">
              <a:rPr lang="en-US" smtClean="0"/>
              <a:t>1/24/2016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204107-DE21-EE4F-B60A-59B53309C749}" type="slidenum">
              <a:rPr lang="en-US" smtClean="0"/>
              <a:t>‹#›</a:t>
            </a:fld>
            <a:endParaRPr lang="en-US"/>
          </a:p>
        </p:txBody>
      </p:sp>
    </p:spTree>
    <p:extLst>
      <p:ext uri="{BB962C8B-B14F-4D97-AF65-F5344CB8AC3E}">
        <p14:creationId xmlns:p14="http://schemas.microsoft.com/office/powerpoint/2010/main" val="648242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9CE4A0-E0B0-9D41-852E-65A2DA33A721}" type="datetimeFigureOut">
              <a:rPr lang="en-US" smtClean="0"/>
              <a:t>1/24/2016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204107-DE21-EE4F-B60A-59B53309C749}" type="slidenum">
              <a:rPr lang="en-US" smtClean="0"/>
              <a:t>‹#›</a:t>
            </a:fld>
            <a:endParaRPr lang="en-US"/>
          </a:p>
        </p:txBody>
      </p:sp>
    </p:spTree>
    <p:extLst>
      <p:ext uri="{BB962C8B-B14F-4D97-AF65-F5344CB8AC3E}">
        <p14:creationId xmlns:p14="http://schemas.microsoft.com/office/powerpoint/2010/main" val="2026007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alphaModFix amt="3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9CE4A0-E0B0-9D41-852E-65A2DA33A721}" type="datetimeFigureOut">
              <a:rPr lang="en-US" smtClean="0"/>
              <a:t>1/24/2016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204107-DE21-EE4F-B60A-59B53309C749}" type="slidenum">
              <a:rPr lang="en-US" smtClean="0"/>
              <a:t>‹#›</a:t>
            </a:fld>
            <a:endParaRPr lang="en-US"/>
          </a:p>
        </p:txBody>
      </p:sp>
    </p:spTree>
    <p:extLst>
      <p:ext uri="{BB962C8B-B14F-4D97-AF65-F5344CB8AC3E}">
        <p14:creationId xmlns:p14="http://schemas.microsoft.com/office/powerpoint/2010/main" val="14205592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682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lnSpc>
                <a:spcPct val="110000"/>
              </a:lnSpc>
            </a:pPr>
            <a:r>
              <a:rPr lang="af-ZA" dirty="0"/>
              <a:t>Toets die gehalte van ons geloof:</a:t>
            </a:r>
            <a:r>
              <a:rPr lang="en-US" dirty="0"/>
              <a:t/>
            </a:r>
            <a:br>
              <a:rPr lang="en-US" dirty="0"/>
            </a:br>
            <a:r>
              <a:rPr lang="af-ZA" b="1" dirty="0"/>
              <a:t>Maak nederig:</a:t>
            </a:r>
            <a:r>
              <a:rPr lang="en-US" dirty="0"/>
              <a:t/>
            </a:r>
            <a:br>
              <a:rPr lang="en-US" dirty="0"/>
            </a:br>
            <a:endParaRPr lang="en-US" dirty="0"/>
          </a:p>
        </p:txBody>
      </p:sp>
    </p:spTree>
    <p:extLst>
      <p:ext uri="{BB962C8B-B14F-4D97-AF65-F5344CB8AC3E}">
        <p14:creationId xmlns:p14="http://schemas.microsoft.com/office/powerpoint/2010/main" val="3393545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Kor. 12:7</a:t>
            </a:r>
            <a:r>
              <a:rPr lang="af-ZA" dirty="0"/>
              <a:t>	</a:t>
            </a:r>
            <a:r>
              <a:rPr lang="af-ZA" dirty="0" smtClean="0"/>
              <a:t/>
            </a:r>
            <a:br>
              <a:rPr lang="af-ZA" dirty="0" smtClean="0"/>
            </a:br>
            <a:r>
              <a:rPr lang="af-ZA" dirty="0"/>
              <a:t/>
            </a:r>
            <a:br>
              <a:rPr lang="af-ZA" dirty="0"/>
            </a:br>
            <a:r>
              <a:rPr lang="af-ZA" dirty="0" smtClean="0"/>
              <a:t>“</a:t>
            </a:r>
            <a:r>
              <a:rPr lang="af-ZA" i="1" dirty="0"/>
              <a:t>Daarom, sodat ek nie hoogmoedig sou wees nie, is daar vir my 'n doring in die vlees gegee,' n boodskapper van Satan om my met vuiste te slaan</a:t>
            </a:r>
            <a:r>
              <a:rPr lang="af-ZA" dirty="0" smtClean="0"/>
              <a:t>”</a:t>
            </a:r>
            <a:endParaRPr lang="en-US" dirty="0"/>
          </a:p>
        </p:txBody>
      </p:sp>
    </p:spTree>
    <p:extLst>
      <p:ext uri="{BB962C8B-B14F-4D97-AF65-F5344CB8AC3E}">
        <p14:creationId xmlns:p14="http://schemas.microsoft.com/office/powerpoint/2010/main" val="3090044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lnSpc>
                <a:spcPct val="110000"/>
              </a:lnSpc>
            </a:pPr>
            <a:r>
              <a:rPr lang="af-ZA" dirty="0"/>
              <a:t>Toets die gehalte van ons geloof:</a:t>
            </a:r>
            <a:r>
              <a:rPr lang="en-US" dirty="0"/>
              <a:t/>
            </a:r>
            <a:br>
              <a:rPr lang="en-US" dirty="0"/>
            </a:br>
            <a:r>
              <a:rPr lang="af-ZA" dirty="0"/>
              <a:t>Maak nederig:</a:t>
            </a:r>
            <a:r>
              <a:rPr lang="en-US" dirty="0"/>
              <a:t/>
            </a:r>
            <a:br>
              <a:rPr lang="en-US" dirty="0"/>
            </a:br>
            <a:r>
              <a:rPr lang="af-ZA" b="1" dirty="0"/>
              <a:t>Maak my los van die wêreld:</a:t>
            </a:r>
            <a:r>
              <a:rPr lang="en-US" dirty="0"/>
              <a:t/>
            </a:r>
            <a:br>
              <a:rPr lang="en-US" dirty="0"/>
            </a:br>
            <a:endParaRPr lang="en-US" dirty="0"/>
          </a:p>
        </p:txBody>
      </p:sp>
    </p:spTree>
    <p:extLst>
      <p:ext uri="{BB962C8B-B14F-4D97-AF65-F5344CB8AC3E}">
        <p14:creationId xmlns:p14="http://schemas.microsoft.com/office/powerpoint/2010/main" val="3393545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6:6	</a:t>
            </a:r>
            <a:r>
              <a:rPr lang="af-ZA" i="1" dirty="0">
                <a:solidFill>
                  <a:srgbClr val="008000"/>
                </a:solidFill>
              </a:rPr>
              <a:t>	</a:t>
            </a:r>
            <a:r>
              <a:rPr lang="af-ZA" i="1" dirty="0" smtClean="0"/>
              <a:t/>
            </a:r>
            <a:br>
              <a:rPr lang="af-ZA" i="1" dirty="0" smtClean="0"/>
            </a:br>
            <a:r>
              <a:rPr lang="af-ZA" i="1" dirty="0"/>
              <a:t/>
            </a:r>
            <a:br>
              <a:rPr lang="af-ZA" i="1" dirty="0"/>
            </a:br>
            <a:r>
              <a:rPr lang="af-ZA" i="1" dirty="0" smtClean="0"/>
              <a:t>“</a:t>
            </a:r>
            <a:r>
              <a:rPr lang="af-ZA" i="1" dirty="0"/>
              <a:t>Dit het Hy net gesê om hom op die proef te stel, want Hy het self goed geweet wat Hy gaan doen.</a:t>
            </a:r>
            <a:r>
              <a:rPr lang="af-ZA" i="1" dirty="0" smtClean="0"/>
              <a:t>”</a:t>
            </a:r>
            <a:endParaRPr lang="en-US" dirty="0"/>
          </a:p>
        </p:txBody>
      </p:sp>
    </p:spTree>
    <p:extLst>
      <p:ext uri="{BB962C8B-B14F-4D97-AF65-F5344CB8AC3E}">
        <p14:creationId xmlns:p14="http://schemas.microsoft.com/office/powerpoint/2010/main" val="3090044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lnSpc>
                <a:spcPct val="110000"/>
              </a:lnSpc>
            </a:pPr>
            <a:r>
              <a:rPr lang="af-ZA" dirty="0"/>
              <a:t>Toets die gehalte van ons geloof:</a:t>
            </a:r>
            <a:r>
              <a:rPr lang="en-US" dirty="0"/>
              <a:t/>
            </a:r>
            <a:br>
              <a:rPr lang="en-US" dirty="0"/>
            </a:br>
            <a:r>
              <a:rPr lang="af-ZA" dirty="0"/>
              <a:t>Maak nederig:</a:t>
            </a:r>
            <a:r>
              <a:rPr lang="en-US" dirty="0"/>
              <a:t/>
            </a:r>
            <a:br>
              <a:rPr lang="en-US" dirty="0"/>
            </a:br>
            <a:r>
              <a:rPr lang="af-ZA" dirty="0"/>
              <a:t>Maak my los van die wêreld:</a:t>
            </a:r>
            <a:r>
              <a:rPr lang="en-US" dirty="0"/>
              <a:t/>
            </a:r>
            <a:br>
              <a:rPr lang="en-US" dirty="0"/>
            </a:br>
            <a:r>
              <a:rPr lang="af-ZA" b="1" dirty="0"/>
              <a:t>Help fokus op ons ewige hoop:</a:t>
            </a:r>
            <a:r>
              <a:rPr lang="en-US" dirty="0"/>
              <a:t/>
            </a:r>
            <a:br>
              <a:rPr lang="en-US" dirty="0"/>
            </a:br>
            <a:endParaRPr lang="en-US" dirty="0"/>
          </a:p>
        </p:txBody>
      </p:sp>
    </p:spTree>
    <p:extLst>
      <p:ext uri="{BB962C8B-B14F-4D97-AF65-F5344CB8AC3E}">
        <p14:creationId xmlns:p14="http://schemas.microsoft.com/office/powerpoint/2010/main" val="3393545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Fil. 1:23	</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t/>
            </a:r>
            <a:br>
              <a:rPr lang="af-ZA" i="1" dirty="0"/>
            </a:br>
            <a:r>
              <a:rPr lang="af-ZA" i="1" dirty="0" smtClean="0"/>
              <a:t>“</a:t>
            </a:r>
            <a:r>
              <a:rPr lang="af-ZA" i="1" dirty="0"/>
              <a:t>Ek is in 'n tweestryd:ek verlang daarna om heen te gaan en met Christus te wees, want dit is verreweg die beste;</a:t>
            </a:r>
            <a:r>
              <a:rPr lang="af-ZA" i="1" dirty="0" smtClean="0"/>
              <a:t>”</a:t>
            </a:r>
            <a:endParaRPr lang="en-US" dirty="0"/>
          </a:p>
        </p:txBody>
      </p:sp>
    </p:spTree>
    <p:extLst>
      <p:ext uri="{BB962C8B-B14F-4D97-AF65-F5344CB8AC3E}">
        <p14:creationId xmlns:p14="http://schemas.microsoft.com/office/powerpoint/2010/main" val="30900443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Kor. 4:16</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t/>
            </a:r>
            <a:br>
              <a:rPr lang="af-ZA" i="1" dirty="0"/>
            </a:br>
            <a:r>
              <a:rPr lang="af-ZA" i="1" dirty="0" smtClean="0"/>
              <a:t>“</a:t>
            </a:r>
            <a:r>
              <a:rPr lang="af-ZA" i="1" dirty="0"/>
              <a:t>Om hierdie rede word ons nie moedeloos nie. Al is ons uiterlik besig om te vergaan, innerlik word ons van dag tot dag vernuwe.</a:t>
            </a:r>
            <a:r>
              <a:rPr lang="af-ZA" i="1" dirty="0" smtClean="0"/>
              <a:t>”</a:t>
            </a:r>
            <a:endParaRPr lang="en-US" dirty="0"/>
          </a:p>
        </p:txBody>
      </p:sp>
    </p:spTree>
    <p:extLst>
      <p:ext uri="{BB962C8B-B14F-4D97-AF65-F5344CB8AC3E}">
        <p14:creationId xmlns:p14="http://schemas.microsoft.com/office/powerpoint/2010/main" val="30900443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lnSpc>
                <a:spcPct val="110000"/>
              </a:lnSpc>
            </a:pPr>
            <a:r>
              <a:rPr lang="af-ZA" dirty="0"/>
              <a:t>Toets die gehalte van ons geloof:</a:t>
            </a:r>
            <a:r>
              <a:rPr lang="en-US" dirty="0"/>
              <a:t/>
            </a:r>
            <a:br>
              <a:rPr lang="en-US" dirty="0"/>
            </a:br>
            <a:r>
              <a:rPr lang="af-ZA" dirty="0"/>
              <a:t>Maak nederig:</a:t>
            </a:r>
            <a:r>
              <a:rPr lang="en-US" dirty="0"/>
              <a:t/>
            </a:r>
            <a:br>
              <a:rPr lang="en-US" dirty="0"/>
            </a:br>
            <a:r>
              <a:rPr lang="af-ZA" dirty="0"/>
              <a:t>Maak my los van die wêreld:</a:t>
            </a:r>
            <a:r>
              <a:rPr lang="en-US" dirty="0"/>
              <a:t/>
            </a:r>
            <a:br>
              <a:rPr lang="en-US" dirty="0"/>
            </a:br>
            <a:r>
              <a:rPr lang="af-ZA" dirty="0"/>
              <a:t>Help fokus op ons ewige hoop:</a:t>
            </a:r>
            <a:r>
              <a:rPr lang="en-US" dirty="0"/>
              <a:t/>
            </a:r>
            <a:br>
              <a:rPr lang="en-US" dirty="0"/>
            </a:br>
            <a:r>
              <a:rPr lang="af-ZA" b="1" dirty="0"/>
              <a:t>Openbaar waarvoor ek werklik lief is:</a:t>
            </a:r>
            <a:r>
              <a:rPr lang="en-US" b="1" dirty="0"/>
              <a:t/>
            </a:r>
            <a:br>
              <a:rPr lang="en-US" b="1" dirty="0"/>
            </a:br>
            <a:endParaRPr lang="en-US" b="1" dirty="0"/>
          </a:p>
        </p:txBody>
      </p:sp>
    </p:spTree>
    <p:extLst>
      <p:ext uri="{BB962C8B-B14F-4D97-AF65-F5344CB8AC3E}">
        <p14:creationId xmlns:p14="http://schemas.microsoft.com/office/powerpoint/2010/main" val="33935452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Deut. 13:3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Die Here jou God stel jou net op die proef om vas te stel of jy Hom liefhet met hart en siel</a:t>
            </a:r>
            <a:r>
              <a:rPr lang="af-ZA" dirty="0"/>
              <a:t>”</a:t>
            </a:r>
            <a:endParaRPr lang="en-US" dirty="0"/>
          </a:p>
        </p:txBody>
      </p:sp>
    </p:spTree>
    <p:extLst>
      <p:ext uri="{BB962C8B-B14F-4D97-AF65-F5344CB8AC3E}">
        <p14:creationId xmlns:p14="http://schemas.microsoft.com/office/powerpoint/2010/main" val="30900443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lnSpc>
                <a:spcPct val="110000"/>
              </a:lnSpc>
            </a:pPr>
            <a:r>
              <a:rPr lang="af-ZA" dirty="0"/>
              <a:t>Toets die gehalte van ons geloof:</a:t>
            </a:r>
            <a:r>
              <a:rPr lang="en-US" dirty="0"/>
              <a:t/>
            </a:r>
            <a:br>
              <a:rPr lang="en-US" dirty="0"/>
            </a:br>
            <a:r>
              <a:rPr lang="af-ZA" dirty="0"/>
              <a:t>Maak nederig:</a:t>
            </a:r>
            <a:r>
              <a:rPr lang="en-US" dirty="0"/>
              <a:t/>
            </a:r>
            <a:br>
              <a:rPr lang="en-US" dirty="0"/>
            </a:br>
            <a:r>
              <a:rPr lang="af-ZA" dirty="0"/>
              <a:t>Maak my los van die wêreld:</a:t>
            </a:r>
            <a:r>
              <a:rPr lang="en-US" dirty="0"/>
              <a:t/>
            </a:r>
            <a:br>
              <a:rPr lang="en-US" dirty="0"/>
            </a:br>
            <a:r>
              <a:rPr lang="af-ZA" dirty="0"/>
              <a:t>Help fokus op ons ewige hoop:</a:t>
            </a:r>
            <a:r>
              <a:rPr lang="en-US" dirty="0"/>
              <a:t/>
            </a:r>
            <a:br>
              <a:rPr lang="en-US" dirty="0"/>
            </a:br>
            <a:r>
              <a:rPr lang="af-ZA" dirty="0"/>
              <a:t>Openbaar waarvoor ek werklik lief is:</a:t>
            </a:r>
            <a:r>
              <a:rPr lang="en-US" dirty="0"/>
              <a:t/>
            </a:r>
            <a:br>
              <a:rPr lang="en-US" dirty="0"/>
            </a:br>
            <a:r>
              <a:rPr lang="af-ZA" b="1" dirty="0"/>
              <a:t>Leer ons om God se seën te waardeer:</a:t>
            </a:r>
            <a:r>
              <a:rPr lang="en-US" b="1" dirty="0"/>
              <a:t/>
            </a:r>
            <a:br>
              <a:rPr lang="en-US" b="1" dirty="0"/>
            </a:br>
            <a:endParaRPr lang="en-US" b="1" dirty="0"/>
          </a:p>
        </p:txBody>
      </p:sp>
    </p:spTree>
    <p:extLst>
      <p:ext uri="{BB962C8B-B14F-4D97-AF65-F5344CB8AC3E}">
        <p14:creationId xmlns:p14="http://schemas.microsoft.com/office/powerpoint/2010/main" val="3393545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Job. 42:5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Tot nou toe het ek net gehoor wat mense van U sê, maar nou het ek U self gesien</a:t>
            </a:r>
            <a:r>
              <a:rPr lang="af-ZA" dirty="0" smtClean="0"/>
              <a:t>”</a:t>
            </a:r>
            <a:endParaRPr lang="en-US" dirty="0"/>
          </a:p>
        </p:txBody>
      </p:sp>
    </p:spTree>
    <p:extLst>
      <p:ext uri="{BB962C8B-B14F-4D97-AF65-F5344CB8AC3E}">
        <p14:creationId xmlns:p14="http://schemas.microsoft.com/office/powerpoint/2010/main" val="3090044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19:12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U dienaar laat hom daardeur leer. Wie dit alles onderhou, groot is sy beloning</a:t>
            </a:r>
            <a:r>
              <a:rPr lang="af-ZA" dirty="0"/>
              <a:t>.</a:t>
            </a:r>
            <a:r>
              <a:rPr lang="af-ZA" dirty="0" smtClean="0"/>
              <a:t>”</a:t>
            </a:r>
            <a:endParaRPr lang="en-US" dirty="0"/>
          </a:p>
        </p:txBody>
      </p:sp>
    </p:spTree>
    <p:extLst>
      <p:ext uri="{BB962C8B-B14F-4D97-AF65-F5344CB8AC3E}">
        <p14:creationId xmlns:p14="http://schemas.microsoft.com/office/powerpoint/2010/main" val="30900443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lnSpc>
                <a:spcPct val="110000"/>
              </a:lnSpc>
            </a:pPr>
            <a:r>
              <a:rPr lang="af-ZA" dirty="0"/>
              <a:t>Toets die gehalte van ons geloof:</a:t>
            </a:r>
            <a:r>
              <a:rPr lang="en-US" dirty="0"/>
              <a:t/>
            </a:r>
            <a:br>
              <a:rPr lang="en-US" dirty="0"/>
            </a:br>
            <a:r>
              <a:rPr lang="af-ZA" dirty="0"/>
              <a:t>Maak nederig:</a:t>
            </a:r>
            <a:r>
              <a:rPr lang="en-US" dirty="0"/>
              <a:t/>
            </a:r>
            <a:br>
              <a:rPr lang="en-US" dirty="0"/>
            </a:br>
            <a:r>
              <a:rPr lang="af-ZA" dirty="0"/>
              <a:t>Maak my los van die wêreld:</a:t>
            </a:r>
            <a:r>
              <a:rPr lang="en-US" dirty="0"/>
              <a:t/>
            </a:r>
            <a:br>
              <a:rPr lang="en-US" dirty="0"/>
            </a:br>
            <a:r>
              <a:rPr lang="af-ZA" dirty="0"/>
              <a:t>Help fokus op ons ewige hoop:</a:t>
            </a:r>
            <a:r>
              <a:rPr lang="en-US" dirty="0"/>
              <a:t/>
            </a:r>
            <a:br>
              <a:rPr lang="en-US" dirty="0"/>
            </a:br>
            <a:r>
              <a:rPr lang="af-ZA" dirty="0"/>
              <a:t>Openbaar waarvoor ek werklik lief is:</a:t>
            </a:r>
            <a:r>
              <a:rPr lang="en-US" dirty="0"/>
              <a:t/>
            </a:r>
            <a:br>
              <a:rPr lang="en-US" dirty="0"/>
            </a:br>
            <a:r>
              <a:rPr lang="af-ZA" dirty="0"/>
              <a:t>Leer ons om God se seën te waardeer:</a:t>
            </a:r>
            <a:r>
              <a:rPr lang="en-US" dirty="0"/>
              <a:t/>
            </a:r>
            <a:br>
              <a:rPr lang="en-US" dirty="0"/>
            </a:br>
            <a:r>
              <a:rPr lang="af-ZA" b="1" dirty="0"/>
              <a:t>Leer om ander te help in nood:</a:t>
            </a:r>
            <a:r>
              <a:rPr lang="en-US" b="1" dirty="0"/>
              <a:t/>
            </a:r>
            <a:br>
              <a:rPr lang="en-US" b="1" dirty="0"/>
            </a:br>
            <a:endParaRPr lang="en-US" b="1" dirty="0"/>
          </a:p>
        </p:txBody>
      </p:sp>
    </p:spTree>
    <p:extLst>
      <p:ext uri="{BB962C8B-B14F-4D97-AF65-F5344CB8AC3E}">
        <p14:creationId xmlns:p14="http://schemas.microsoft.com/office/powerpoint/2010/main" val="33935452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Luk. 22:32</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t/>
            </a:r>
            <a:br>
              <a:rPr lang="af-ZA" i="1" dirty="0"/>
            </a:br>
            <a:r>
              <a:rPr lang="af-ZA" i="1" dirty="0" smtClean="0"/>
              <a:t>“</a:t>
            </a:r>
            <a:r>
              <a:rPr lang="af-ZA" i="1" dirty="0"/>
              <a:t>Maar Ek het vir jou gebid dat jou geloof jou nie begewe nie. As jy weer tot inkeer gekom het, moet jy jou broers versterk. </a:t>
            </a:r>
            <a:r>
              <a:rPr lang="af-ZA" i="1" dirty="0" smtClean="0"/>
              <a:t>”</a:t>
            </a:r>
            <a:endParaRPr lang="en-US" dirty="0"/>
          </a:p>
        </p:txBody>
      </p:sp>
    </p:spTree>
    <p:extLst>
      <p:ext uri="{BB962C8B-B14F-4D97-AF65-F5344CB8AC3E}">
        <p14:creationId xmlns:p14="http://schemas.microsoft.com/office/powerpoint/2010/main" val="30900443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pPr lvl="0" algn="l">
              <a:lnSpc>
                <a:spcPct val="110000"/>
              </a:lnSpc>
            </a:pPr>
            <a:r>
              <a:rPr lang="af-ZA" dirty="0"/>
              <a:t>Toets die gehalte van ons geloof:</a:t>
            </a:r>
            <a:r>
              <a:rPr lang="en-US" dirty="0"/>
              <a:t/>
            </a:r>
            <a:br>
              <a:rPr lang="en-US" dirty="0"/>
            </a:br>
            <a:r>
              <a:rPr lang="af-ZA" dirty="0"/>
              <a:t>Maak nederig:</a:t>
            </a:r>
            <a:r>
              <a:rPr lang="en-US" dirty="0"/>
              <a:t/>
            </a:r>
            <a:br>
              <a:rPr lang="en-US" dirty="0"/>
            </a:br>
            <a:r>
              <a:rPr lang="af-ZA" dirty="0"/>
              <a:t>Maak my los van die wêreld:</a:t>
            </a:r>
            <a:r>
              <a:rPr lang="en-US" dirty="0"/>
              <a:t/>
            </a:r>
            <a:br>
              <a:rPr lang="en-US" dirty="0"/>
            </a:br>
            <a:r>
              <a:rPr lang="af-ZA" dirty="0"/>
              <a:t>Help fokus op ons ewige hoop:</a:t>
            </a:r>
            <a:r>
              <a:rPr lang="en-US" dirty="0"/>
              <a:t/>
            </a:r>
            <a:br>
              <a:rPr lang="en-US" dirty="0"/>
            </a:br>
            <a:r>
              <a:rPr lang="af-ZA" dirty="0"/>
              <a:t>Openbaar waarvoor ek werklik lief is:</a:t>
            </a:r>
            <a:r>
              <a:rPr lang="en-US" dirty="0"/>
              <a:t/>
            </a:r>
            <a:br>
              <a:rPr lang="en-US" dirty="0"/>
            </a:br>
            <a:r>
              <a:rPr lang="af-ZA" dirty="0"/>
              <a:t>Leer ons om God se seën te waardeer:</a:t>
            </a:r>
            <a:r>
              <a:rPr lang="en-US" dirty="0"/>
              <a:t/>
            </a:r>
            <a:br>
              <a:rPr lang="en-US" dirty="0"/>
            </a:br>
            <a:r>
              <a:rPr lang="af-ZA" dirty="0"/>
              <a:t>Leer om ander te help in nood:</a:t>
            </a:r>
            <a:r>
              <a:rPr lang="en-US" dirty="0"/>
              <a:t/>
            </a:r>
            <a:br>
              <a:rPr lang="en-US" dirty="0"/>
            </a:br>
            <a:r>
              <a:rPr lang="af-ZA" b="1" dirty="0" smtClean="0"/>
              <a:t>Help </a:t>
            </a:r>
            <a:r>
              <a:rPr lang="af-ZA" b="1" dirty="0"/>
              <a:t>ons om te volhard:</a:t>
            </a:r>
            <a:r>
              <a:rPr lang="en-US" dirty="0"/>
              <a:t/>
            </a:r>
            <a:br>
              <a:rPr lang="en-US" dirty="0"/>
            </a:br>
            <a:endParaRPr lang="en-US" dirty="0"/>
          </a:p>
        </p:txBody>
      </p:sp>
    </p:spTree>
    <p:extLst>
      <p:ext uri="{BB962C8B-B14F-4D97-AF65-F5344CB8AC3E}">
        <p14:creationId xmlns:p14="http://schemas.microsoft.com/office/powerpoint/2010/main" val="33935452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	“While all things are </a:t>
            </a:r>
            <a:r>
              <a:rPr lang="af-ZA" i="1" dirty="0" smtClean="0"/>
              <a:t>quiet </a:t>
            </a:r>
            <a:r>
              <a:rPr lang="af-ZA" i="1" dirty="0"/>
              <a:t>and comfortable we live by sense rather than faith.  But the worth of a soldier is never known in times of peace</a:t>
            </a:r>
            <a:r>
              <a:rPr lang="af-ZA" i="1" dirty="0" smtClean="0"/>
              <a:t>.</a:t>
            </a:r>
            <a:br>
              <a:rPr lang="af-ZA" i="1" dirty="0" smtClean="0"/>
            </a:br>
            <a:r>
              <a:rPr lang="en-US" dirty="0"/>
              <a:t/>
            </a:r>
            <a:br>
              <a:rPr lang="en-US" dirty="0"/>
            </a:br>
            <a:r>
              <a:rPr lang="en-US" dirty="0" smtClean="0"/>
              <a:t>																				</a:t>
            </a:r>
            <a:r>
              <a:rPr lang="en-US" dirty="0" smtClean="0">
                <a:solidFill>
                  <a:srgbClr val="660066"/>
                </a:solidFill>
              </a:rPr>
              <a:t>							</a:t>
            </a:r>
            <a:r>
              <a:rPr lang="af-ZA" b="1" i="1" dirty="0" smtClean="0">
                <a:solidFill>
                  <a:srgbClr val="660066"/>
                </a:solidFill>
              </a:rPr>
              <a:t>Thomas Menton</a:t>
            </a:r>
            <a:endParaRPr lang="en-US" dirty="0">
              <a:solidFill>
                <a:srgbClr val="660066"/>
              </a:solidFill>
            </a:endParaRPr>
          </a:p>
        </p:txBody>
      </p:sp>
    </p:spTree>
    <p:extLst>
      <p:ext uri="{BB962C8B-B14F-4D97-AF65-F5344CB8AC3E}">
        <p14:creationId xmlns:p14="http://schemas.microsoft.com/office/powerpoint/2010/main" val="3090044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Gen 22:1</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t/>
            </a:r>
            <a:br>
              <a:rPr lang="af-ZA" i="1" dirty="0"/>
            </a:br>
            <a:r>
              <a:rPr lang="af-ZA" i="1" dirty="0" smtClean="0"/>
              <a:t>“</a:t>
            </a:r>
            <a:r>
              <a:rPr lang="af-ZA" i="1" dirty="0"/>
              <a:t>'n Ruk na die vorige gebeurtenisse het God vir Abraham op die proef gestel en vir hom gesê:"Abraham!" Hy het geantwoord:"Hier is ek</a:t>
            </a:r>
            <a:r>
              <a:rPr lang="af-ZA" i="1" dirty="0" smtClean="0"/>
              <a:t>!”</a:t>
            </a:r>
            <a:endParaRPr lang="en-US" dirty="0"/>
          </a:p>
        </p:txBody>
      </p:sp>
    </p:spTree>
    <p:extLst>
      <p:ext uri="{BB962C8B-B14F-4D97-AF65-F5344CB8AC3E}">
        <p14:creationId xmlns:p14="http://schemas.microsoft.com/office/powerpoint/2010/main" val="3090044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Hebr. 11:19</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Hy was daarvan oortuig dat God by magte is om uit die dood op te wek, waaruit Abraham vir Isak ook, om dit so te stel, terug ontvang het</a:t>
            </a:r>
            <a:r>
              <a:rPr lang="af-ZA" dirty="0"/>
              <a:t>.</a:t>
            </a:r>
            <a:r>
              <a:rPr lang="af-ZA" dirty="0" smtClean="0"/>
              <a:t>”</a:t>
            </a:r>
            <a:endParaRPr lang="en-US" dirty="0"/>
          </a:p>
        </p:txBody>
      </p:sp>
    </p:spTree>
    <p:extLst>
      <p:ext uri="{BB962C8B-B14F-4D97-AF65-F5344CB8AC3E}">
        <p14:creationId xmlns:p14="http://schemas.microsoft.com/office/powerpoint/2010/main" val="3090044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Gal 3:9	</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t/>
            </a:r>
            <a:br>
              <a:rPr lang="af-ZA" i="1" dirty="0"/>
            </a:br>
            <a:r>
              <a:rPr lang="af-ZA" i="1" dirty="0" smtClean="0"/>
              <a:t>“</a:t>
            </a:r>
            <a:r>
              <a:rPr lang="af-ZA" i="1" dirty="0"/>
              <a:t>Dit is dus dié wat glo, wat saam met die gelowige Abraham geseën word.</a:t>
            </a:r>
            <a:r>
              <a:rPr lang="af-ZA" i="1" dirty="0" smtClean="0"/>
              <a:t>”</a:t>
            </a:r>
            <a:endParaRPr lang="en-US" dirty="0"/>
          </a:p>
        </p:txBody>
      </p:sp>
    </p:spTree>
    <p:extLst>
      <p:ext uri="{BB962C8B-B14F-4D97-AF65-F5344CB8AC3E}">
        <p14:creationId xmlns:p14="http://schemas.microsoft.com/office/powerpoint/2010/main" val="3090044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God had one son without sin. But </a:t>
            </a:r>
            <a:r>
              <a:rPr lang="af-ZA" i="1"/>
              <a:t>no </a:t>
            </a:r>
            <a:r>
              <a:rPr lang="af-ZA" i="1" smtClean="0"/>
              <a:t>son </a:t>
            </a:r>
            <a:r>
              <a:rPr lang="af-ZA" i="1" dirty="0"/>
              <a:t>without a cross.</a:t>
            </a:r>
            <a:r>
              <a:rPr lang="af-ZA" dirty="0" smtClean="0"/>
              <a:t>”</a:t>
            </a:r>
            <a:br>
              <a:rPr lang="af-ZA" dirty="0" smtClean="0"/>
            </a:br>
            <a:r>
              <a:rPr lang="af-ZA" dirty="0"/>
              <a:t/>
            </a:r>
            <a:br>
              <a:rPr lang="af-ZA" dirty="0"/>
            </a:br>
            <a:r>
              <a:rPr lang="af-ZA" dirty="0" smtClean="0"/>
              <a:t>										</a:t>
            </a:r>
            <a:r>
              <a:rPr lang="af-ZA" dirty="0" smtClean="0">
                <a:solidFill>
                  <a:srgbClr val="660066"/>
                </a:solidFill>
              </a:rPr>
              <a:t>								</a:t>
            </a:r>
            <a:r>
              <a:rPr lang="af-ZA" b="1" dirty="0" smtClean="0">
                <a:solidFill>
                  <a:srgbClr val="660066"/>
                </a:solidFill>
              </a:rPr>
              <a:t>Thomas Menton	</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3090044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lnSpc>
                <a:spcPct val="110000"/>
              </a:lnSpc>
            </a:pPr>
            <a:r>
              <a:rPr lang="af-ZA" b="1" dirty="0"/>
              <a:t>Toets die gehalte van ons geloof:</a:t>
            </a:r>
            <a:r>
              <a:rPr lang="en-US" b="1" dirty="0"/>
              <a:t/>
            </a:r>
            <a:br>
              <a:rPr lang="en-US" b="1" dirty="0"/>
            </a:br>
            <a:endParaRPr lang="en-US" b="1" dirty="0"/>
          </a:p>
        </p:txBody>
      </p:sp>
    </p:spTree>
    <p:extLst>
      <p:ext uri="{BB962C8B-B14F-4D97-AF65-F5344CB8AC3E}">
        <p14:creationId xmlns:p14="http://schemas.microsoft.com/office/powerpoint/2010/main" val="3090044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Kron. 32:31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a:t>	</a:t>
            </a:r>
            <a:r>
              <a:rPr lang="af-ZA" i="1" dirty="0" smtClean="0"/>
              <a:t>“Dit </a:t>
            </a:r>
            <a:r>
              <a:rPr lang="af-ZA" i="1" dirty="0"/>
              <a:t>was om hom te toets en hom sy eie hart te laat ken</a:t>
            </a:r>
            <a:r>
              <a:rPr lang="af-ZA" dirty="0"/>
              <a:t>.</a:t>
            </a:r>
            <a:r>
              <a:rPr lang="af-ZA" dirty="0" smtClean="0"/>
              <a:t>”</a:t>
            </a:r>
            <a:endParaRPr lang="en-US" dirty="0"/>
          </a:p>
        </p:txBody>
      </p:sp>
    </p:spTree>
    <p:extLst>
      <p:ext uri="{BB962C8B-B14F-4D97-AF65-F5344CB8AC3E}">
        <p14:creationId xmlns:p14="http://schemas.microsoft.com/office/powerpoint/2010/main" val="30900443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Hab. 3:17</a:t>
            </a:r>
            <a:r>
              <a:rPr lang="af-ZA" dirty="0">
                <a:solidFill>
                  <a:srgbClr val="008000"/>
                </a:solidFill>
              </a:rPr>
              <a:t>	</a:t>
            </a:r>
            <a:r>
              <a:rPr lang="af-ZA" dirty="0" smtClean="0"/>
              <a:t/>
            </a:r>
            <a:br>
              <a:rPr lang="af-ZA" dirty="0" smtClean="0"/>
            </a:br>
            <a:r>
              <a:rPr lang="af-ZA" dirty="0"/>
              <a:t/>
            </a:r>
            <a:br>
              <a:rPr lang="af-ZA" dirty="0"/>
            </a:br>
            <a:r>
              <a:rPr lang="af-ZA" dirty="0" smtClean="0"/>
              <a:t>“</a:t>
            </a:r>
            <a:r>
              <a:rPr lang="af-ZA" i="1" dirty="0"/>
              <a:t>Al sou die vyeboom nie bot nie en daar geen druiwe aan die wingerde wees nie, al sou die olyfoes misluk en die lande geen oes lewer nie, al sou daar geen kleinvee in die kampe meer wees nie en die beeskrale sonder beeste wees</a:t>
            </a:r>
            <a:r>
              <a:rPr lang="af-ZA" dirty="0"/>
              <a:t>,</a:t>
            </a:r>
            <a:r>
              <a:rPr lang="af-ZA" dirty="0" smtClean="0"/>
              <a:t>”</a:t>
            </a:r>
            <a:endParaRPr lang="en-US" dirty="0"/>
          </a:p>
        </p:txBody>
      </p:sp>
    </p:spTree>
    <p:extLst>
      <p:ext uri="{BB962C8B-B14F-4D97-AF65-F5344CB8AC3E}">
        <p14:creationId xmlns:p14="http://schemas.microsoft.com/office/powerpoint/2010/main" val="30900443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1683</TotalTime>
  <Words>111</Words>
  <Application>Microsoft Office PowerPoint</Application>
  <PresentationFormat>On-screen Show (4:3)</PresentationFormat>
  <Paragraphs>23</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PowerPoint Presentation</vt:lpstr>
      <vt:lpstr>Job. 42:5   “Tot nou toe het ek net gehoor wat mense van U sê, maar nou het ek U self gesien”</vt:lpstr>
      <vt:lpstr>Gen 22:1   “'n Ruk na die vorige gebeurtenisse het God vir Abraham op die proef gestel en vir hom gesê:"Abraham!" Hy het geantwoord:"Hier is ek!”</vt:lpstr>
      <vt:lpstr>Hebr. 11:19   “Hy was daarvan oortuig dat God by magte is om uit die dood op te wek, waaruit Abraham vir Isak ook, om dit so te stel, terug ontvang het.”</vt:lpstr>
      <vt:lpstr>Gal 3:9    “Dit is dus dié wat glo, wat saam met die gelowige Abraham geseën word.”</vt:lpstr>
      <vt:lpstr>“God had one son without sin. But no son without a cross.”                    Thomas Menton  </vt:lpstr>
      <vt:lpstr>Toets die gehalte van ons geloof: </vt:lpstr>
      <vt:lpstr>II Kron. 32:31    “Dit was om hom te toets en hom sy eie hart te laat ken.”</vt:lpstr>
      <vt:lpstr>Hab. 3:17   “Al sou die vyeboom nie bot nie en daar geen druiwe aan die wingerde wees nie, al sou die olyfoes misluk en die lande geen oes lewer nie, al sou daar geen kleinvee in die kampe meer wees nie en die beeskrale sonder beeste wees,”</vt:lpstr>
      <vt:lpstr>Toets die gehalte van ons geloof: Maak nederig: </vt:lpstr>
      <vt:lpstr>II Kor. 12:7   “Daarom, sodat ek nie hoogmoedig sou wees nie, is daar vir my 'n doring in die vlees gegee,' n boodskapper van Satan om my met vuiste te slaan”</vt:lpstr>
      <vt:lpstr>Toets die gehalte van ons geloof: Maak nederig: Maak my los van die wêreld: </vt:lpstr>
      <vt:lpstr>Joh. 6:6    “Dit het Hy net gesê om hom op die proef te stel, want Hy het self goed geweet wat Hy gaan doen.”</vt:lpstr>
      <vt:lpstr>Toets die gehalte van ons geloof: Maak nederig: Maak my los van die wêreld: Help fokus op ons ewige hoop: </vt:lpstr>
      <vt:lpstr>Fil. 1:23    “Ek is in 'n tweestryd:ek verlang daarna om heen te gaan en met Christus te wees, want dit is verreweg die beste;”</vt:lpstr>
      <vt:lpstr>II Kor. 4:16   “Om hierdie rede word ons nie moedeloos nie. Al is ons uiterlik besig om te vergaan, innerlik word ons van dag tot dag vernuwe.”</vt:lpstr>
      <vt:lpstr>Toets die gehalte van ons geloof: Maak nederig: Maak my los van die wêreld: Help fokus op ons ewige hoop: Openbaar waarvoor ek werklik lief is: </vt:lpstr>
      <vt:lpstr>Deut. 13:3   “Die Here jou God stel jou net op die proef om vas te stel of jy Hom liefhet met hart en siel”</vt:lpstr>
      <vt:lpstr>Toets die gehalte van ons geloof: Maak nederig: Maak my los van die wêreld: Help fokus op ons ewige hoop: Openbaar waarvoor ek werklik lief is: Leer ons om God se seën te waardeer: </vt:lpstr>
      <vt:lpstr>Ps. 19:12   “U dienaar laat hom daardeur leer. Wie dit alles onderhou, groot is sy beloning.”</vt:lpstr>
      <vt:lpstr>Toets die gehalte van ons geloof: Maak nederig: Maak my los van die wêreld: Help fokus op ons ewige hoop: Openbaar waarvoor ek werklik lief is: Leer ons om God se seën te waardeer: Leer om ander te help in nood: </vt:lpstr>
      <vt:lpstr>Luk. 22:32   “Maar Ek het vir jou gebid dat jou geloof jou nie begewe nie. As jy weer tot inkeer gekom het, moet jy jou broers versterk. ”</vt:lpstr>
      <vt:lpstr>Toets die gehalte van ons geloof: Maak nederig: Maak my los van die wêreld: Help fokus op ons ewige hoop: Openbaar waarvoor ek werklik lief is: Leer ons om God se seën te waardeer: Leer om ander te help in nood: Help ons om te volhard: </vt:lpstr>
      <vt:lpstr> “While all things are quiet and comfortable we live by sense rather than faith.  But the worth of a soldier is never known in times of peace.                             Thomas Menton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User</cp:lastModifiedBy>
  <cp:revision>4</cp:revision>
  <dcterms:created xsi:type="dcterms:W3CDTF">2016-01-20T05:30:43Z</dcterms:created>
  <dcterms:modified xsi:type="dcterms:W3CDTF">2016-01-24T06:29:27Z</dcterms:modified>
</cp:coreProperties>
</file>