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7572" autoAdjust="0"/>
    <p:restoredTop sz="94660"/>
  </p:normalViewPr>
  <p:slideViewPr>
    <p:cSldViewPr snapToGrid="0" snapToObjects="1">
      <p:cViewPr varScale="1">
        <p:scale>
          <a:sx n="69" d="100"/>
          <a:sy n="69" d="100"/>
        </p:scale>
        <p:origin x="-1722"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7F4F94A-BA02-CE4B-9144-1CF3BC1B66FC}" type="datetimeFigureOut">
              <a:rPr lang="en-US" smtClean="0"/>
              <a:t>1/31/2016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4BC8816-D54B-0C4C-8AFB-F743BA634A93}" type="slidenum">
              <a:rPr lang="en-US" smtClean="0"/>
              <a:t>‹#›</a:t>
            </a:fld>
            <a:endParaRPr lang="en-US"/>
          </a:p>
        </p:txBody>
      </p:sp>
    </p:spTree>
    <p:extLst>
      <p:ext uri="{BB962C8B-B14F-4D97-AF65-F5344CB8AC3E}">
        <p14:creationId xmlns:p14="http://schemas.microsoft.com/office/powerpoint/2010/main" val="4384410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7F4F94A-BA02-CE4B-9144-1CF3BC1B66FC}" type="datetimeFigureOut">
              <a:rPr lang="en-US" smtClean="0"/>
              <a:t>1/31/2016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4BC8816-D54B-0C4C-8AFB-F743BA634A93}" type="slidenum">
              <a:rPr lang="en-US" smtClean="0"/>
              <a:t>‹#›</a:t>
            </a:fld>
            <a:endParaRPr lang="en-US"/>
          </a:p>
        </p:txBody>
      </p:sp>
    </p:spTree>
    <p:extLst>
      <p:ext uri="{BB962C8B-B14F-4D97-AF65-F5344CB8AC3E}">
        <p14:creationId xmlns:p14="http://schemas.microsoft.com/office/powerpoint/2010/main" val="35494526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7F4F94A-BA02-CE4B-9144-1CF3BC1B66FC}" type="datetimeFigureOut">
              <a:rPr lang="en-US" smtClean="0"/>
              <a:t>1/31/2016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4BC8816-D54B-0C4C-8AFB-F743BA634A93}" type="slidenum">
              <a:rPr lang="en-US" smtClean="0"/>
              <a:t>‹#›</a:t>
            </a:fld>
            <a:endParaRPr lang="en-US"/>
          </a:p>
        </p:txBody>
      </p:sp>
    </p:spTree>
    <p:extLst>
      <p:ext uri="{BB962C8B-B14F-4D97-AF65-F5344CB8AC3E}">
        <p14:creationId xmlns:p14="http://schemas.microsoft.com/office/powerpoint/2010/main" val="23167876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7F4F94A-BA02-CE4B-9144-1CF3BC1B66FC}" type="datetimeFigureOut">
              <a:rPr lang="en-US" smtClean="0"/>
              <a:t>1/31/2016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4BC8816-D54B-0C4C-8AFB-F743BA634A93}" type="slidenum">
              <a:rPr lang="en-US" smtClean="0"/>
              <a:t>‹#›</a:t>
            </a:fld>
            <a:endParaRPr lang="en-US"/>
          </a:p>
        </p:txBody>
      </p:sp>
    </p:spTree>
    <p:extLst>
      <p:ext uri="{BB962C8B-B14F-4D97-AF65-F5344CB8AC3E}">
        <p14:creationId xmlns:p14="http://schemas.microsoft.com/office/powerpoint/2010/main" val="25950881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7F4F94A-BA02-CE4B-9144-1CF3BC1B66FC}" type="datetimeFigureOut">
              <a:rPr lang="en-US" smtClean="0"/>
              <a:t>1/31/2016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4BC8816-D54B-0C4C-8AFB-F743BA634A93}" type="slidenum">
              <a:rPr lang="en-US" smtClean="0"/>
              <a:t>‹#›</a:t>
            </a:fld>
            <a:endParaRPr lang="en-US"/>
          </a:p>
        </p:txBody>
      </p:sp>
    </p:spTree>
    <p:extLst>
      <p:ext uri="{BB962C8B-B14F-4D97-AF65-F5344CB8AC3E}">
        <p14:creationId xmlns:p14="http://schemas.microsoft.com/office/powerpoint/2010/main" val="28718839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7F4F94A-BA02-CE4B-9144-1CF3BC1B66FC}" type="datetimeFigureOut">
              <a:rPr lang="en-US" smtClean="0"/>
              <a:t>1/31/2016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4BC8816-D54B-0C4C-8AFB-F743BA634A93}" type="slidenum">
              <a:rPr lang="en-US" smtClean="0"/>
              <a:t>‹#›</a:t>
            </a:fld>
            <a:endParaRPr lang="en-US"/>
          </a:p>
        </p:txBody>
      </p:sp>
    </p:spTree>
    <p:extLst>
      <p:ext uri="{BB962C8B-B14F-4D97-AF65-F5344CB8AC3E}">
        <p14:creationId xmlns:p14="http://schemas.microsoft.com/office/powerpoint/2010/main" val="21692339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7F4F94A-BA02-CE4B-9144-1CF3BC1B66FC}" type="datetimeFigureOut">
              <a:rPr lang="en-US" smtClean="0"/>
              <a:t>1/31/2016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4BC8816-D54B-0C4C-8AFB-F743BA634A93}" type="slidenum">
              <a:rPr lang="en-US" smtClean="0"/>
              <a:t>‹#›</a:t>
            </a:fld>
            <a:endParaRPr lang="en-US"/>
          </a:p>
        </p:txBody>
      </p:sp>
    </p:spTree>
    <p:extLst>
      <p:ext uri="{BB962C8B-B14F-4D97-AF65-F5344CB8AC3E}">
        <p14:creationId xmlns:p14="http://schemas.microsoft.com/office/powerpoint/2010/main" val="16471477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7F4F94A-BA02-CE4B-9144-1CF3BC1B66FC}" type="datetimeFigureOut">
              <a:rPr lang="en-US" smtClean="0"/>
              <a:t>1/31/2016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4BC8816-D54B-0C4C-8AFB-F743BA634A93}" type="slidenum">
              <a:rPr lang="en-US" smtClean="0"/>
              <a:t>‹#›</a:t>
            </a:fld>
            <a:endParaRPr lang="en-US"/>
          </a:p>
        </p:txBody>
      </p:sp>
    </p:spTree>
    <p:extLst>
      <p:ext uri="{BB962C8B-B14F-4D97-AF65-F5344CB8AC3E}">
        <p14:creationId xmlns:p14="http://schemas.microsoft.com/office/powerpoint/2010/main" val="4190480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7F4F94A-BA02-CE4B-9144-1CF3BC1B66FC}" type="datetimeFigureOut">
              <a:rPr lang="en-US" smtClean="0"/>
              <a:t>1/31/2016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4BC8816-D54B-0C4C-8AFB-F743BA634A93}" type="slidenum">
              <a:rPr lang="en-US" smtClean="0"/>
              <a:t>‹#›</a:t>
            </a:fld>
            <a:endParaRPr lang="en-US"/>
          </a:p>
        </p:txBody>
      </p:sp>
    </p:spTree>
    <p:extLst>
      <p:ext uri="{BB962C8B-B14F-4D97-AF65-F5344CB8AC3E}">
        <p14:creationId xmlns:p14="http://schemas.microsoft.com/office/powerpoint/2010/main" val="16483084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7F4F94A-BA02-CE4B-9144-1CF3BC1B66FC}" type="datetimeFigureOut">
              <a:rPr lang="en-US" smtClean="0"/>
              <a:t>1/31/2016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4BC8816-D54B-0C4C-8AFB-F743BA634A93}" type="slidenum">
              <a:rPr lang="en-US" smtClean="0"/>
              <a:t>‹#›</a:t>
            </a:fld>
            <a:endParaRPr lang="en-US"/>
          </a:p>
        </p:txBody>
      </p:sp>
    </p:spTree>
    <p:extLst>
      <p:ext uri="{BB962C8B-B14F-4D97-AF65-F5344CB8AC3E}">
        <p14:creationId xmlns:p14="http://schemas.microsoft.com/office/powerpoint/2010/main" val="41392855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7F4F94A-BA02-CE4B-9144-1CF3BC1B66FC}" type="datetimeFigureOut">
              <a:rPr lang="en-US" smtClean="0"/>
              <a:t>1/31/2016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4BC8816-D54B-0C4C-8AFB-F743BA634A93}" type="slidenum">
              <a:rPr lang="en-US" smtClean="0"/>
              <a:t>‹#›</a:t>
            </a:fld>
            <a:endParaRPr lang="en-US"/>
          </a:p>
        </p:txBody>
      </p:sp>
    </p:spTree>
    <p:extLst>
      <p:ext uri="{BB962C8B-B14F-4D97-AF65-F5344CB8AC3E}">
        <p14:creationId xmlns:p14="http://schemas.microsoft.com/office/powerpoint/2010/main" val="15662022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30000"/>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7F4F94A-BA02-CE4B-9144-1CF3BC1B66FC}" type="datetimeFigureOut">
              <a:rPr lang="en-US" smtClean="0"/>
              <a:t>1/31/2016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4BC8816-D54B-0C4C-8AFB-F743BA634A93}" type="slidenum">
              <a:rPr lang="en-US" smtClean="0"/>
              <a:t>‹#›</a:t>
            </a:fld>
            <a:endParaRPr lang="en-US"/>
          </a:p>
        </p:txBody>
      </p:sp>
    </p:spTree>
    <p:extLst>
      <p:ext uri="{BB962C8B-B14F-4D97-AF65-F5344CB8AC3E}">
        <p14:creationId xmlns:p14="http://schemas.microsoft.com/office/powerpoint/2010/main" val="356908312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5411209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Rom. 8:18</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t/>
            </a:r>
            <a:br>
              <a:rPr lang="af-ZA" dirty="0"/>
            </a:br>
            <a:r>
              <a:rPr lang="af-ZA" dirty="0" smtClean="0"/>
              <a:t>“</a:t>
            </a:r>
            <a:r>
              <a:rPr lang="af-ZA" i="1" dirty="0"/>
              <a:t>Ek is daarvan oortuig dat die lyding wat ons nou moet verduur, nie opweeg teen die heerlikheid wat God vir ons in die toekoms sal laat aanbreek nie</a:t>
            </a:r>
            <a:r>
              <a:rPr lang="af-ZA" dirty="0"/>
              <a:t>.</a:t>
            </a:r>
            <a:r>
              <a:rPr lang="af-ZA" dirty="0" smtClean="0"/>
              <a:t>”</a:t>
            </a:r>
            <a:endParaRPr lang="en-US" dirty="0"/>
          </a:p>
        </p:txBody>
      </p:sp>
    </p:spTree>
    <p:extLst>
      <p:ext uri="{BB962C8B-B14F-4D97-AF65-F5344CB8AC3E}">
        <p14:creationId xmlns:p14="http://schemas.microsoft.com/office/powerpoint/2010/main" val="102532942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02532942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Kor. 10:13</a:t>
            </a:r>
            <a:r>
              <a:rPr lang="af-ZA" dirty="0">
                <a:solidFill>
                  <a:srgbClr val="008000"/>
                </a:solidFill>
              </a:rPr>
              <a:t>	</a:t>
            </a:r>
            <a:r>
              <a:rPr lang="af-ZA" dirty="0" smtClean="0"/>
              <a:t/>
            </a:r>
            <a:br>
              <a:rPr lang="af-ZA" dirty="0" smtClean="0"/>
            </a:br>
            <a:r>
              <a:rPr lang="af-ZA" dirty="0"/>
              <a:t/>
            </a:r>
            <a:br>
              <a:rPr lang="af-ZA" dirty="0"/>
            </a:br>
            <a:r>
              <a:rPr lang="af-ZA" dirty="0" smtClean="0"/>
              <a:t>“</a:t>
            </a:r>
            <a:r>
              <a:rPr lang="af-ZA" i="1" dirty="0" smtClean="0"/>
              <a:t>Geen </a:t>
            </a:r>
            <a:r>
              <a:rPr lang="af-ZA" i="1" dirty="0"/>
              <a:t>versoeking wat meer is as wat 'n mens kan weerstaan, het julle oorval nie. God is getrou. Hy sal nie toelaat dat julle bo julle kragte versoek word nie; as die versoeking kom, sal Hy ook die uitkoms gee, sodat julle dit kan </a:t>
            </a:r>
            <a:r>
              <a:rPr lang="af-ZA" i="1" dirty="0" smtClean="0"/>
              <a:t>weerstaan</a:t>
            </a:r>
            <a:r>
              <a:rPr lang="af-ZA" dirty="0" smtClean="0"/>
              <a:t>.”</a:t>
            </a:r>
            <a:endParaRPr lang="en-US" dirty="0"/>
          </a:p>
        </p:txBody>
      </p:sp>
    </p:spTree>
    <p:extLst>
      <p:ext uri="{BB962C8B-B14F-4D97-AF65-F5344CB8AC3E}">
        <p14:creationId xmlns:p14="http://schemas.microsoft.com/office/powerpoint/2010/main" val="102532942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Hebr. 12:1</a:t>
            </a:r>
            <a:r>
              <a:rPr lang="af-ZA" dirty="0"/>
              <a:t>	</a:t>
            </a:r>
            <a:r>
              <a:rPr lang="af-ZA" dirty="0" smtClean="0"/>
              <a:t/>
            </a:r>
            <a:br>
              <a:rPr lang="af-ZA" dirty="0" smtClean="0"/>
            </a:br>
            <a:r>
              <a:rPr lang="af-ZA" dirty="0"/>
              <a:t/>
            </a:r>
            <a:br>
              <a:rPr lang="af-ZA" dirty="0"/>
            </a:br>
            <a:r>
              <a:rPr lang="af-ZA" dirty="0" smtClean="0"/>
              <a:t>"</a:t>
            </a:r>
            <a:r>
              <a:rPr lang="af-ZA" i="1" dirty="0"/>
              <a:t>Terwyl ons dan so 'n groot skare geloofsgetuies rondom ons het, laat ons elke las van ons afgooi, ook die sonde wat ons so maklik verstrik, en laat ons die wedloop wat vir ons voorlê, met volharding hardloop</a:t>
            </a:r>
            <a:r>
              <a:rPr lang="af-ZA" dirty="0" smtClean="0"/>
              <a:t>”</a:t>
            </a:r>
            <a:endParaRPr lang="en-US" dirty="0"/>
          </a:p>
        </p:txBody>
      </p:sp>
    </p:spTree>
    <p:extLst>
      <p:ext uri="{BB962C8B-B14F-4D97-AF65-F5344CB8AC3E}">
        <p14:creationId xmlns:p14="http://schemas.microsoft.com/office/powerpoint/2010/main" val="102532942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02532942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Jer. 48:11</a:t>
            </a:r>
            <a:r>
              <a:rPr lang="af-ZA" dirty="0">
                <a:solidFill>
                  <a:srgbClr val="008000"/>
                </a:solidFill>
              </a:rPr>
              <a:t>	</a:t>
            </a:r>
            <a:r>
              <a:rPr lang="af-ZA" dirty="0" smtClean="0"/>
              <a:t/>
            </a:r>
            <a:br>
              <a:rPr lang="af-ZA" dirty="0" smtClean="0"/>
            </a:br>
            <a:r>
              <a:rPr lang="af-ZA" dirty="0"/>
              <a:t/>
            </a:r>
            <a:br>
              <a:rPr lang="af-ZA" dirty="0"/>
            </a:br>
            <a:r>
              <a:rPr lang="af-ZA" dirty="0" smtClean="0"/>
              <a:t>“</a:t>
            </a:r>
            <a:r>
              <a:rPr lang="af-ZA" i="1" dirty="0"/>
              <a:t>Moab sit van sy jeug af rustig, so ongestoord soos wyn op sy afsaksel, wyn wat nie van een kruik in 'n ander oorgegooi is nie. Hy is nooit in ballingskap weggevoer nie; sy smaak het dieselfde gebly, sy geur het nie verander nie</a:t>
            </a:r>
            <a:r>
              <a:rPr lang="af-ZA" dirty="0"/>
              <a:t>.</a:t>
            </a:r>
            <a:r>
              <a:rPr lang="af-ZA" dirty="0" smtClean="0"/>
              <a:t>”</a:t>
            </a:r>
            <a:endParaRPr lang="en-US" dirty="0"/>
          </a:p>
        </p:txBody>
      </p:sp>
    </p:spTree>
    <p:extLst>
      <p:ext uri="{BB962C8B-B14F-4D97-AF65-F5344CB8AC3E}">
        <p14:creationId xmlns:p14="http://schemas.microsoft.com/office/powerpoint/2010/main" val="102532942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02532942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Matt. 5:3</a:t>
            </a:r>
            <a:r>
              <a:rPr lang="af-ZA" dirty="0">
                <a:solidFill>
                  <a:srgbClr val="008000"/>
                </a:solidFill>
              </a:rPr>
              <a:t>	</a:t>
            </a:r>
            <a:r>
              <a:rPr lang="af-ZA" dirty="0" smtClean="0"/>
              <a:t/>
            </a:r>
            <a:br>
              <a:rPr lang="af-ZA" dirty="0" smtClean="0"/>
            </a:br>
            <a:r>
              <a:rPr lang="af-ZA" dirty="0"/>
              <a:t/>
            </a:r>
            <a:br>
              <a:rPr lang="af-ZA" dirty="0"/>
            </a:br>
            <a:r>
              <a:rPr lang="af-ZA" dirty="0" smtClean="0"/>
              <a:t>“</a:t>
            </a:r>
            <a:r>
              <a:rPr lang="af-ZA" i="1" dirty="0"/>
              <a:t>Geseënd is dié wat weet hoe afhanklik hulle van God is, want aan hulle behoort die koninkryk van die hemel</a:t>
            </a:r>
            <a:r>
              <a:rPr lang="af-ZA" dirty="0"/>
              <a:t>.</a:t>
            </a:r>
            <a:r>
              <a:rPr lang="af-ZA" dirty="0" smtClean="0"/>
              <a:t>”</a:t>
            </a:r>
            <a:endParaRPr lang="en-US" dirty="0"/>
          </a:p>
        </p:txBody>
      </p:sp>
    </p:spTree>
    <p:extLst>
      <p:ext uri="{BB962C8B-B14F-4D97-AF65-F5344CB8AC3E}">
        <p14:creationId xmlns:p14="http://schemas.microsoft.com/office/powerpoint/2010/main" val="102532942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blipFill dpi="0" rotWithShape="1">
          <a:blip r:embed="rId2"/>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02532942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Hebr. 12:2</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smtClean="0"/>
              <a:t/>
            </a:r>
            <a:br>
              <a:rPr lang="af-ZA" dirty="0" smtClean="0"/>
            </a:br>
            <a:r>
              <a:rPr lang="af-ZA" dirty="0" smtClean="0"/>
              <a:t>“</a:t>
            </a:r>
            <a:r>
              <a:rPr lang="af-ZA" i="1" dirty="0"/>
              <a:t>Ter wille van die vreugde wat vir Hom in die vooruitsig was, het Hy die kruis verduur sonder om vir die skande daarvan terug te deins, en Hy sit nou aan die regterkant van die troon van God</a:t>
            </a:r>
            <a:r>
              <a:rPr lang="af-ZA" dirty="0" smtClean="0"/>
              <a:t>”</a:t>
            </a:r>
            <a:endParaRPr lang="en-US" dirty="0"/>
          </a:p>
        </p:txBody>
      </p:sp>
    </p:spTree>
    <p:extLst>
      <p:ext uri="{BB962C8B-B14F-4D97-AF65-F5344CB8AC3E}">
        <p14:creationId xmlns:p14="http://schemas.microsoft.com/office/powerpoint/2010/main" val="102532942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a:bodyPr>
          <a:lstStyle/>
          <a:p>
            <a:r>
              <a:rPr lang="af-ZA" b="1" dirty="0">
                <a:solidFill>
                  <a:srgbClr val="008000"/>
                </a:solidFill>
              </a:rPr>
              <a:t>Hand. 16:23-25</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t/>
            </a:r>
            <a:br>
              <a:rPr lang="af-ZA" dirty="0"/>
            </a:br>
            <a:r>
              <a:rPr lang="af-ZA" dirty="0" smtClean="0"/>
              <a:t>“</a:t>
            </a:r>
            <a:r>
              <a:rPr lang="af-ZA" i="1" dirty="0"/>
              <a:t>Nadat hulle baie geslaan is, is hulle in die tronk gegooi, en die bewaarder het opdrag gekry om hulle streng te </a:t>
            </a:r>
            <a:r>
              <a:rPr lang="af-ZA" i="1" dirty="0" smtClean="0"/>
              <a:t>bewaak...Teen </a:t>
            </a:r>
            <a:r>
              <a:rPr lang="af-ZA" i="1" dirty="0"/>
              <a:t>middernag was Paulus en Silas besig om te bid en tot lof van God te sing</a:t>
            </a:r>
            <a:r>
              <a:rPr lang="af-ZA" i="1" dirty="0" smtClean="0"/>
              <a:t>.</a:t>
            </a:r>
            <a:r>
              <a:rPr lang="af-ZA" dirty="0" smtClean="0"/>
              <a:t>”</a:t>
            </a:r>
            <a:endParaRPr lang="en-US" dirty="0"/>
          </a:p>
        </p:txBody>
      </p:sp>
    </p:spTree>
    <p:extLst>
      <p:ext uri="{BB962C8B-B14F-4D97-AF65-F5344CB8AC3E}">
        <p14:creationId xmlns:p14="http://schemas.microsoft.com/office/powerpoint/2010/main" val="102532942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fontScale="90000"/>
          </a:bodyPr>
          <a:lstStyle/>
          <a:p>
            <a:r>
              <a:rPr lang="af-ZA" b="1" dirty="0">
                <a:solidFill>
                  <a:srgbClr val="008000"/>
                </a:solidFill>
              </a:rPr>
              <a:t>II Kor. 12:7-10</a:t>
            </a:r>
            <a:r>
              <a:rPr lang="af-ZA" dirty="0"/>
              <a:t>	</a:t>
            </a:r>
            <a:r>
              <a:rPr lang="af-ZA" dirty="0" smtClean="0"/>
              <a:t/>
            </a:r>
            <a:br>
              <a:rPr lang="af-ZA" dirty="0" smtClean="0"/>
            </a:br>
            <a:r>
              <a:rPr lang="af-ZA" dirty="0"/>
              <a:t/>
            </a:r>
            <a:br>
              <a:rPr lang="af-ZA" dirty="0"/>
            </a:br>
            <a:r>
              <a:rPr lang="af-ZA" dirty="0" smtClean="0"/>
              <a:t>“</a:t>
            </a:r>
            <a:r>
              <a:rPr lang="af-ZA" i="1" dirty="0"/>
              <a:t>Daarom, sodat ek nie hoogmoedig sou wees nie, is daar vir my 'n doring in die vlees gegee,' n boodskapper van Satan om my met vuiste te </a:t>
            </a:r>
            <a:r>
              <a:rPr lang="af-ZA" i="1" dirty="0" smtClean="0"/>
              <a:t>slaan...Daarom </a:t>
            </a:r>
            <a:r>
              <a:rPr lang="af-ZA" i="1" dirty="0"/>
              <a:t>is ek bly oor swakhede, beledigings, ontberings, vervolging en moeilikhede ter wille van Christus, want as ek swak is, is ek sterk</a:t>
            </a:r>
            <a:r>
              <a:rPr lang="af-ZA" dirty="0"/>
              <a:t>”</a:t>
            </a:r>
            <a:r>
              <a:rPr lang="en-US" dirty="0"/>
              <a:t/>
            </a:r>
            <a:br>
              <a:rPr lang="en-US" dirty="0"/>
            </a:br>
            <a:endParaRPr lang="en-US" dirty="0"/>
          </a:p>
        </p:txBody>
      </p:sp>
    </p:spTree>
    <p:extLst>
      <p:ext uri="{BB962C8B-B14F-4D97-AF65-F5344CB8AC3E}">
        <p14:creationId xmlns:p14="http://schemas.microsoft.com/office/powerpoint/2010/main" val="102532942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02532942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Joh. 15:20</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t/>
            </a:r>
            <a:br>
              <a:rPr lang="af-ZA" dirty="0"/>
            </a:br>
            <a:r>
              <a:rPr lang="af-ZA" dirty="0" smtClean="0"/>
              <a:t>“</a:t>
            </a:r>
            <a:r>
              <a:rPr lang="af-ZA" dirty="0"/>
              <a:t>Onthou wat Ek vir julle gesê het:'n Slaaf is nie belangriker as sy eienaar nie. As hulle My vervolg het, sal hulle julle ook vervolg</a:t>
            </a:r>
            <a:r>
              <a:rPr lang="af-ZA" dirty="0" smtClean="0"/>
              <a:t>”</a:t>
            </a:r>
            <a:endParaRPr lang="en-US" dirty="0"/>
          </a:p>
        </p:txBody>
      </p:sp>
    </p:spTree>
    <p:extLst>
      <p:ext uri="{BB962C8B-B14F-4D97-AF65-F5344CB8AC3E}">
        <p14:creationId xmlns:p14="http://schemas.microsoft.com/office/powerpoint/2010/main" val="102532942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02532942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fontScale="90000"/>
          </a:bodyPr>
          <a:lstStyle/>
          <a:p>
            <a:r>
              <a:rPr lang="af-ZA" dirty="0" smtClean="0"/>
              <a:t>“</a:t>
            </a:r>
            <a:r>
              <a:rPr lang="af-ZA" i="1" dirty="0"/>
              <a:t>Our values determine our evaluations. If we value comfort more than character, then trails will upset us. If we value the material and physical more than the spiritual, we will not be able to ‘count it all joy’. If we live only for the present and forget the future, the trails will make us bitter , not better</a:t>
            </a:r>
            <a:r>
              <a:rPr lang="af-ZA" dirty="0" smtClean="0"/>
              <a:t>.”</a:t>
            </a:r>
            <a:r>
              <a:rPr lang="en-US" dirty="0" smtClean="0"/>
              <a:t>																									</a:t>
            </a:r>
            <a:r>
              <a:rPr lang="en-US" dirty="0" smtClean="0">
                <a:solidFill>
                  <a:srgbClr val="660066"/>
                </a:solidFill>
              </a:rPr>
              <a:t>							</a:t>
            </a:r>
            <a:r>
              <a:rPr lang="af-ZA" b="1" dirty="0" smtClean="0">
                <a:solidFill>
                  <a:srgbClr val="660066"/>
                </a:solidFill>
              </a:rPr>
              <a:t>J.W Wiersbe</a:t>
            </a:r>
            <a:endParaRPr lang="en-US" dirty="0">
              <a:solidFill>
                <a:srgbClr val="660066"/>
              </a:solidFill>
            </a:endParaRPr>
          </a:p>
        </p:txBody>
      </p:sp>
    </p:spTree>
    <p:extLst>
      <p:ext uri="{BB962C8B-B14F-4D97-AF65-F5344CB8AC3E}">
        <p14:creationId xmlns:p14="http://schemas.microsoft.com/office/powerpoint/2010/main" val="102532942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dirty="0" smtClean="0"/>
              <a:t>“</a:t>
            </a:r>
            <a:r>
              <a:rPr lang="af-ZA" i="1" dirty="0"/>
              <a:t>If a Christian cannot rejoice in his trails, his values are not godly and </a:t>
            </a:r>
            <a:r>
              <a:rPr lang="af-ZA" i="1" dirty="0" smtClean="0"/>
              <a:t>biblical</a:t>
            </a:r>
            <a:r>
              <a:rPr lang="af-ZA" dirty="0"/>
              <a:t>.</a:t>
            </a:r>
            <a:r>
              <a:rPr lang="af-ZA" dirty="0" smtClean="0"/>
              <a:t>”</a:t>
            </a:r>
            <a:r>
              <a:rPr lang="af-ZA" b="1" dirty="0" smtClean="0"/>
              <a:t> </a:t>
            </a:r>
            <a:br>
              <a:rPr lang="af-ZA" b="1" dirty="0" smtClean="0"/>
            </a:br>
            <a:r>
              <a:rPr lang="af-ZA" b="1" dirty="0"/>
              <a:t/>
            </a:r>
            <a:br>
              <a:rPr lang="af-ZA" b="1" dirty="0"/>
            </a:br>
            <a:r>
              <a:rPr lang="af-ZA" b="1" dirty="0" smtClean="0"/>
              <a:t>																				</a:t>
            </a:r>
            <a:r>
              <a:rPr lang="af-ZA" b="1" dirty="0" smtClean="0">
                <a:solidFill>
                  <a:srgbClr val="660066"/>
                </a:solidFill>
              </a:rPr>
              <a:t>								John MacArthur</a:t>
            </a:r>
            <a:r>
              <a:rPr lang="af-ZA" dirty="0" smtClean="0">
                <a:solidFill>
                  <a:srgbClr val="660066"/>
                </a:solidFill>
              </a:rPr>
              <a:t> </a:t>
            </a:r>
            <a:endParaRPr lang="en-US" dirty="0">
              <a:solidFill>
                <a:srgbClr val="660066"/>
              </a:solidFill>
            </a:endParaRPr>
          </a:p>
        </p:txBody>
      </p:sp>
    </p:spTree>
    <p:extLst>
      <p:ext uri="{BB962C8B-B14F-4D97-AF65-F5344CB8AC3E}">
        <p14:creationId xmlns:p14="http://schemas.microsoft.com/office/powerpoint/2010/main" val="102532942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1453</TotalTime>
  <Words>113</Words>
  <Application>Microsoft Office PowerPoint</Application>
  <PresentationFormat>On-screen Show (4:3)</PresentationFormat>
  <Paragraphs>11</Paragraphs>
  <Slides>18</Slides>
  <Notes>0</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Office Theme</vt:lpstr>
      <vt:lpstr>PowerPoint Presentation</vt:lpstr>
      <vt:lpstr>Hebr. 12:2   “Ter wille van die vreugde wat vir Hom in die vooruitsig was, het Hy die kruis verduur sonder om vir die skande daarvan terug te deins, en Hy sit nou aan die regterkant van die troon van God”</vt:lpstr>
      <vt:lpstr>Hand. 16:23-25   “Nadat hulle baie geslaan is, is hulle in die tronk gegooi, en die bewaarder het opdrag gekry om hulle streng te bewaak...Teen middernag was Paulus en Silas besig om te bid en tot lof van God te sing.”</vt:lpstr>
      <vt:lpstr>II Kor. 12:7-10   “Daarom, sodat ek nie hoogmoedig sou wees nie, is daar vir my 'n doring in die vlees gegee,' n boodskapper van Satan om my met vuiste te slaan...Daarom is ek bly oor swakhede, beledigings, ontberings, vervolging en moeilikhede ter wille van Christus, want as ek swak is, is ek sterk” </vt:lpstr>
      <vt:lpstr>PowerPoint Presentation</vt:lpstr>
      <vt:lpstr>Joh. 15:20   “Onthou wat Ek vir julle gesê het:'n Slaaf is nie belangriker as sy eienaar nie. As hulle My vervolg het, sal hulle julle ook vervolg”</vt:lpstr>
      <vt:lpstr>PowerPoint Presentation</vt:lpstr>
      <vt:lpstr>“Our values determine our evaluations. If we value comfort more than character, then trails will upset us. If we value the material and physical more than the spiritual, we will not be able to ‘count it all joy’. If we live only for the present and forget the future, the trails will make us bitter , not better.”                                J.W Wiersbe</vt:lpstr>
      <vt:lpstr>“If a Christian cannot rejoice in his trails, his values are not godly and biblical.”                               John MacArthur </vt:lpstr>
      <vt:lpstr>Rom. 8:18   “Ek is daarvan oortuig dat die lyding wat ons nou moet verduur, nie opweeg teen die heerlikheid wat God vir ons in die toekoms sal laat aanbreek nie.”</vt:lpstr>
      <vt:lpstr>PowerPoint Presentation</vt:lpstr>
      <vt:lpstr>Kor. 10:13   “Geen versoeking wat meer is as wat 'n mens kan weerstaan, het julle oorval nie. God is getrou. Hy sal nie toelaat dat julle bo julle kragte versoek word nie; as die versoeking kom, sal Hy ook die uitkoms gee, sodat julle dit kan weerstaan.”</vt:lpstr>
      <vt:lpstr>Hebr. 12:1   "Terwyl ons dan so 'n groot skare geloofsgetuies rondom ons het, laat ons elke las van ons afgooi, ook die sonde wat ons so maklik verstrik, en laat ons die wedloop wat vir ons voorlê, met volharding hardloop”</vt:lpstr>
      <vt:lpstr>PowerPoint Presentation</vt:lpstr>
      <vt:lpstr>Jer. 48:11   “Moab sit van sy jeug af rustig, so ongestoord soos wyn op sy afsaksel, wyn wat nie van een kruik in 'n ander oorgegooi is nie. Hy is nooit in ballingskap weggevoer nie; sy smaak het dieselfde gebly, sy geur het nie verander nie.”</vt:lpstr>
      <vt:lpstr>PowerPoint Presentation</vt:lpstr>
      <vt:lpstr>Matt. 5:3   “Geseënd is dié wat weet hoe afhanklik hulle van God is, want aan hulle behoort die koninkryk van die hemel.”</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Edward Botha</dc:creator>
  <cp:lastModifiedBy>User</cp:lastModifiedBy>
  <cp:revision>5</cp:revision>
  <dcterms:created xsi:type="dcterms:W3CDTF">2016-01-27T08:29:52Z</dcterms:created>
  <dcterms:modified xsi:type="dcterms:W3CDTF">2016-01-31T07:55:36Z</dcterms:modified>
</cp:coreProperties>
</file>