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7" r:id="rId18"/>
    <p:sldId id="278" r:id="rId19"/>
    <p:sldId id="279" r:id="rId20"/>
    <p:sldId id="280"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010" autoAdjust="0"/>
    <p:restoredTop sz="94660"/>
  </p:normalViewPr>
  <p:slideViewPr>
    <p:cSldViewPr snapToGrid="0" snapToObjects="1">
      <p:cViewPr varScale="1">
        <p:scale>
          <a:sx n="138" d="100"/>
          <a:sy n="138" d="100"/>
        </p:scale>
        <p:origin x="-2216"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94E35F-57F4-004F-92C3-4D4F417B7A2D}" type="datetimeFigureOut">
              <a:rPr lang="en-US" smtClean="0"/>
              <a:t>16-02-11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E5561F-CE71-784F-913D-696C227474AA}" type="slidenum">
              <a:rPr lang="en-US" smtClean="0"/>
              <a:t>‹#›</a:t>
            </a:fld>
            <a:endParaRPr lang="en-US"/>
          </a:p>
        </p:txBody>
      </p:sp>
    </p:spTree>
    <p:extLst>
      <p:ext uri="{BB962C8B-B14F-4D97-AF65-F5344CB8AC3E}">
        <p14:creationId xmlns:p14="http://schemas.microsoft.com/office/powerpoint/2010/main" val="2949096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4E35F-57F4-004F-92C3-4D4F417B7A2D}" type="datetimeFigureOut">
              <a:rPr lang="en-US" smtClean="0"/>
              <a:t>16-02-12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E5561F-CE71-784F-913D-696C227474AA}" type="slidenum">
              <a:rPr lang="en-US" smtClean="0"/>
              <a:t>‹#›</a:t>
            </a:fld>
            <a:endParaRPr lang="en-US"/>
          </a:p>
        </p:txBody>
      </p:sp>
    </p:spTree>
    <p:extLst>
      <p:ext uri="{BB962C8B-B14F-4D97-AF65-F5344CB8AC3E}">
        <p14:creationId xmlns:p14="http://schemas.microsoft.com/office/powerpoint/2010/main" val="4077741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4E35F-57F4-004F-92C3-4D4F417B7A2D}" type="datetimeFigureOut">
              <a:rPr lang="en-US" smtClean="0"/>
              <a:t>16-02-12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E5561F-CE71-784F-913D-696C227474AA}" type="slidenum">
              <a:rPr lang="en-US" smtClean="0"/>
              <a:t>‹#›</a:t>
            </a:fld>
            <a:endParaRPr lang="en-US"/>
          </a:p>
        </p:txBody>
      </p:sp>
    </p:spTree>
    <p:extLst>
      <p:ext uri="{BB962C8B-B14F-4D97-AF65-F5344CB8AC3E}">
        <p14:creationId xmlns:p14="http://schemas.microsoft.com/office/powerpoint/2010/main" val="4205542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4E35F-57F4-004F-92C3-4D4F417B7A2D}" type="datetimeFigureOut">
              <a:rPr lang="en-US" smtClean="0"/>
              <a:t>16-02-12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E5561F-CE71-784F-913D-696C227474AA}" type="slidenum">
              <a:rPr lang="en-US" smtClean="0"/>
              <a:t>‹#›</a:t>
            </a:fld>
            <a:endParaRPr lang="en-US"/>
          </a:p>
        </p:txBody>
      </p:sp>
    </p:spTree>
    <p:extLst>
      <p:ext uri="{BB962C8B-B14F-4D97-AF65-F5344CB8AC3E}">
        <p14:creationId xmlns:p14="http://schemas.microsoft.com/office/powerpoint/2010/main" val="3688316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94E35F-57F4-004F-92C3-4D4F417B7A2D}" type="datetimeFigureOut">
              <a:rPr lang="en-US" smtClean="0"/>
              <a:t>16-02-12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E5561F-CE71-784F-913D-696C227474AA}" type="slidenum">
              <a:rPr lang="en-US" smtClean="0"/>
              <a:t>‹#›</a:t>
            </a:fld>
            <a:endParaRPr lang="en-US"/>
          </a:p>
        </p:txBody>
      </p:sp>
    </p:spTree>
    <p:extLst>
      <p:ext uri="{BB962C8B-B14F-4D97-AF65-F5344CB8AC3E}">
        <p14:creationId xmlns:p14="http://schemas.microsoft.com/office/powerpoint/2010/main" val="2087460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94E35F-57F4-004F-92C3-4D4F417B7A2D}" type="datetimeFigureOut">
              <a:rPr lang="en-US" smtClean="0"/>
              <a:t>16-02-12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E5561F-CE71-784F-913D-696C227474AA}" type="slidenum">
              <a:rPr lang="en-US" smtClean="0"/>
              <a:t>‹#›</a:t>
            </a:fld>
            <a:endParaRPr lang="en-US"/>
          </a:p>
        </p:txBody>
      </p:sp>
    </p:spTree>
    <p:extLst>
      <p:ext uri="{BB962C8B-B14F-4D97-AF65-F5344CB8AC3E}">
        <p14:creationId xmlns:p14="http://schemas.microsoft.com/office/powerpoint/2010/main" val="3023185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94E35F-57F4-004F-92C3-4D4F417B7A2D}" type="datetimeFigureOut">
              <a:rPr lang="en-US" smtClean="0"/>
              <a:t>16-02-12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E5561F-CE71-784F-913D-696C227474AA}" type="slidenum">
              <a:rPr lang="en-US" smtClean="0"/>
              <a:t>‹#›</a:t>
            </a:fld>
            <a:endParaRPr lang="en-US"/>
          </a:p>
        </p:txBody>
      </p:sp>
    </p:spTree>
    <p:extLst>
      <p:ext uri="{BB962C8B-B14F-4D97-AF65-F5344CB8AC3E}">
        <p14:creationId xmlns:p14="http://schemas.microsoft.com/office/powerpoint/2010/main" val="2146341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94E35F-57F4-004F-92C3-4D4F417B7A2D}" type="datetimeFigureOut">
              <a:rPr lang="en-US" smtClean="0"/>
              <a:t>16-02-12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E5561F-CE71-784F-913D-696C227474AA}" type="slidenum">
              <a:rPr lang="en-US" smtClean="0"/>
              <a:t>‹#›</a:t>
            </a:fld>
            <a:endParaRPr lang="en-US"/>
          </a:p>
        </p:txBody>
      </p:sp>
    </p:spTree>
    <p:extLst>
      <p:ext uri="{BB962C8B-B14F-4D97-AF65-F5344CB8AC3E}">
        <p14:creationId xmlns:p14="http://schemas.microsoft.com/office/powerpoint/2010/main" val="222807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94E35F-57F4-004F-92C3-4D4F417B7A2D}" type="datetimeFigureOut">
              <a:rPr lang="en-US" smtClean="0"/>
              <a:t>16-02-12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E5561F-CE71-784F-913D-696C227474AA}" type="slidenum">
              <a:rPr lang="en-US" smtClean="0"/>
              <a:t>‹#›</a:t>
            </a:fld>
            <a:endParaRPr lang="en-US"/>
          </a:p>
        </p:txBody>
      </p:sp>
    </p:spTree>
    <p:extLst>
      <p:ext uri="{BB962C8B-B14F-4D97-AF65-F5344CB8AC3E}">
        <p14:creationId xmlns:p14="http://schemas.microsoft.com/office/powerpoint/2010/main" val="764239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94E35F-57F4-004F-92C3-4D4F417B7A2D}" type="datetimeFigureOut">
              <a:rPr lang="en-US" smtClean="0"/>
              <a:t>16-02-12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E5561F-CE71-784F-913D-696C227474AA}" type="slidenum">
              <a:rPr lang="en-US" smtClean="0"/>
              <a:t>‹#›</a:t>
            </a:fld>
            <a:endParaRPr lang="en-US"/>
          </a:p>
        </p:txBody>
      </p:sp>
    </p:spTree>
    <p:extLst>
      <p:ext uri="{BB962C8B-B14F-4D97-AF65-F5344CB8AC3E}">
        <p14:creationId xmlns:p14="http://schemas.microsoft.com/office/powerpoint/2010/main" val="3211953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94E35F-57F4-004F-92C3-4D4F417B7A2D}" type="datetimeFigureOut">
              <a:rPr lang="en-US" smtClean="0"/>
              <a:t>16-02-12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E5561F-CE71-784F-913D-696C227474AA}" type="slidenum">
              <a:rPr lang="en-US" smtClean="0"/>
              <a:t>‹#›</a:t>
            </a:fld>
            <a:endParaRPr lang="en-US"/>
          </a:p>
        </p:txBody>
      </p:sp>
    </p:spTree>
    <p:extLst>
      <p:ext uri="{BB962C8B-B14F-4D97-AF65-F5344CB8AC3E}">
        <p14:creationId xmlns:p14="http://schemas.microsoft.com/office/powerpoint/2010/main" val="22116256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4E35F-57F4-004F-92C3-4D4F417B7A2D}" type="datetimeFigureOut">
              <a:rPr lang="en-US" smtClean="0"/>
              <a:t>16-02-11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5561F-CE71-784F-913D-696C227474AA}" type="slidenum">
              <a:rPr lang="en-US" smtClean="0"/>
              <a:t>‹#›</a:t>
            </a:fld>
            <a:endParaRPr lang="en-US"/>
          </a:p>
        </p:txBody>
      </p:sp>
    </p:spTree>
    <p:extLst>
      <p:ext uri="{BB962C8B-B14F-4D97-AF65-F5344CB8AC3E}">
        <p14:creationId xmlns:p14="http://schemas.microsoft.com/office/powerpoint/2010/main" val="3804773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9232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3:5	</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Jesus het geantwoord:"Dit verseker Ek jou:As iemand nie uit water en Gees gebore word nie, kan hy nie in die koninkryk van God kom nie.</a:t>
            </a:r>
            <a:r>
              <a:rPr lang="af-ZA" i="1" dirty="0" smtClean="0"/>
              <a:t>”</a:t>
            </a:r>
            <a:endParaRPr lang="en-US" dirty="0"/>
          </a:p>
        </p:txBody>
      </p:sp>
    </p:spTree>
    <p:extLst>
      <p:ext uri="{BB962C8B-B14F-4D97-AF65-F5344CB8AC3E}">
        <p14:creationId xmlns:p14="http://schemas.microsoft.com/office/powerpoint/2010/main" val="3593043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The new birth resuts from God’s sovereignly coming down to a sinner and by His grace cleansing him, planting His Spirit within him, and giving him a completely new spiritual nature</a:t>
            </a:r>
            <a:r>
              <a:rPr lang="af-ZA" dirty="0"/>
              <a:t>.”</a:t>
            </a:r>
            <a:r>
              <a:rPr lang="en-US" dirty="0"/>
              <a:t/>
            </a:r>
            <a:br>
              <a:rPr lang="en-US" dirty="0"/>
            </a:br>
            <a:r>
              <a:rPr lang="en-US" dirty="0" smtClean="0"/>
              <a:t/>
            </a:r>
            <a:br>
              <a:rPr lang="en-US" dirty="0" smtClean="0"/>
            </a:br>
            <a:r>
              <a:rPr lang="en-US" dirty="0"/>
              <a:t>	</a:t>
            </a:r>
            <a:r>
              <a:rPr lang="en-US" dirty="0" smtClean="0"/>
              <a:t>																					</a:t>
            </a:r>
            <a:r>
              <a:rPr lang="en-US" dirty="0" smtClean="0">
                <a:solidFill>
                  <a:srgbClr val="660066"/>
                </a:solidFill>
              </a:rPr>
              <a:t>					</a:t>
            </a:r>
            <a:r>
              <a:rPr lang="af-ZA" b="1" dirty="0" smtClean="0">
                <a:solidFill>
                  <a:srgbClr val="660066"/>
                </a:solidFill>
              </a:rPr>
              <a:t>John MacArthur</a:t>
            </a:r>
            <a:endParaRPr lang="en-US" dirty="0">
              <a:solidFill>
                <a:srgbClr val="660066"/>
              </a:solidFill>
            </a:endParaRPr>
          </a:p>
        </p:txBody>
      </p:sp>
    </p:spTree>
    <p:extLst>
      <p:ext uri="{BB962C8B-B14F-4D97-AF65-F5344CB8AC3E}">
        <p14:creationId xmlns:p14="http://schemas.microsoft.com/office/powerpoint/2010/main" val="3593043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8:29</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Dié wat Hy lank tevore verkies het, het Hy ook bestem om gelykvormig te wees aan die beeld van sy Seun, sodat sy Seun baie broers kan hê van wie Hy die Eerste is.</a:t>
            </a:r>
            <a:r>
              <a:rPr lang="af-ZA" i="1" dirty="0" smtClean="0"/>
              <a:t>”</a:t>
            </a:r>
            <a:endParaRPr lang="en-US" dirty="0"/>
          </a:p>
        </p:txBody>
      </p:sp>
    </p:spTree>
    <p:extLst>
      <p:ext uri="{BB962C8B-B14F-4D97-AF65-F5344CB8AC3E}">
        <p14:creationId xmlns:p14="http://schemas.microsoft.com/office/powerpoint/2010/main" val="3593043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8:30</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Dié wat Hy daartoe bestem het, het Hy ook geroep. En dié wat Hy geroep het, het Hy ook vrygespreek. En dié wat Hy vrygespreek het, het Hy ook verheerlik.”</a:t>
            </a:r>
            <a:endParaRPr lang="en-US" dirty="0"/>
          </a:p>
        </p:txBody>
      </p:sp>
    </p:spTree>
    <p:extLst>
      <p:ext uri="{BB962C8B-B14F-4D97-AF65-F5344CB8AC3E}">
        <p14:creationId xmlns:p14="http://schemas.microsoft.com/office/powerpoint/2010/main" val="3593043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3043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II Pet. 1:3-4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smtClean="0"/>
              <a:t>Deur </a:t>
            </a:r>
            <a:r>
              <a:rPr lang="af-ZA" i="1" dirty="0"/>
              <a:t>dit te doen, het Hy ons die kosbaarste en allergrootste gawes geskenk wat Hy belowe het. Daardeur kan julle die verderf ontvlug wat deur begeerlikheid in die wêreld werksaam is, en deel kry aan die Goddelike natuur</a:t>
            </a:r>
            <a:r>
              <a:rPr lang="af-ZA" dirty="0"/>
              <a:t>”</a:t>
            </a:r>
            <a:r>
              <a:rPr lang="en-US" dirty="0"/>
              <a:t/>
            </a:r>
            <a:br>
              <a:rPr lang="en-US" dirty="0"/>
            </a:br>
            <a:endParaRPr lang="en-US" dirty="0"/>
          </a:p>
        </p:txBody>
      </p:sp>
    </p:spTree>
    <p:extLst>
      <p:ext uri="{BB962C8B-B14F-4D97-AF65-F5344CB8AC3E}">
        <p14:creationId xmlns:p14="http://schemas.microsoft.com/office/powerpoint/2010/main" val="3593043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30432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10:14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Maar hoe kan 'n mens Hom aanroep as jy nie in Hom glo nie? En hoe kan jy in Hom glo as jy nie van Hom gehoor het nie? En hoe kan jy van Hom hoor sonder iemand wat preek</a:t>
            </a:r>
            <a:r>
              <a:rPr lang="af-ZA" dirty="0"/>
              <a:t>?</a:t>
            </a:r>
            <a:r>
              <a:rPr lang="af-ZA" dirty="0" smtClean="0"/>
              <a:t>”</a:t>
            </a:r>
            <a:endParaRPr lang="en-US" dirty="0"/>
          </a:p>
        </p:txBody>
      </p:sp>
    </p:spTree>
    <p:extLst>
      <p:ext uri="{BB962C8B-B14F-4D97-AF65-F5344CB8AC3E}">
        <p14:creationId xmlns:p14="http://schemas.microsoft.com/office/powerpoint/2010/main" val="2180435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Tess. 2:13</a:t>
            </a:r>
            <a:r>
              <a:rPr lang="af-ZA" dirty="0">
                <a:solidFill>
                  <a:srgbClr val="008000"/>
                </a:solidFill>
              </a:rPr>
              <a:t>	</a:t>
            </a:r>
            <a:br>
              <a:rPr lang="af-ZA" dirty="0">
                <a:solidFill>
                  <a:srgbClr val="008000"/>
                </a:solidFill>
              </a:rPr>
            </a:br>
            <a:r>
              <a:rPr lang="af-ZA" dirty="0" smtClean="0"/>
              <a:t>“</a:t>
            </a:r>
            <a:r>
              <a:rPr lang="af-ZA" i="1" dirty="0"/>
              <a:t>Ons dank God dan ook gedurig daarvoor dat julle die boodskap van God wat julle van ons gehoor het, ontvang en aangeneem het in die oortuiging dat dit nie mensewoorde is nie, maar die woord van God. En dit is ook inderdaad die woord van God, soos die uitwerking daarvan op julle wat glo, bewys</a:t>
            </a:r>
            <a:r>
              <a:rPr lang="af-ZA" dirty="0"/>
              <a:t>.</a:t>
            </a:r>
            <a:r>
              <a:rPr lang="af-ZA" dirty="0" smtClean="0"/>
              <a:t>”</a:t>
            </a:r>
            <a:endParaRPr lang="en-US" dirty="0"/>
          </a:p>
        </p:txBody>
      </p:sp>
    </p:spTree>
    <p:extLst>
      <p:ext uri="{BB962C8B-B14F-4D97-AF65-F5344CB8AC3E}">
        <p14:creationId xmlns:p14="http://schemas.microsoft.com/office/powerpoint/2010/main" val="21804353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0435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12:14</a:t>
            </a:r>
            <a:r>
              <a:rPr lang="af-ZA" dirty="0"/>
              <a:t>	</a:t>
            </a:r>
            <a:r>
              <a:rPr lang="af-ZA" dirty="0" smtClean="0"/>
              <a:t/>
            </a:r>
            <a:br>
              <a:rPr lang="af-ZA" dirty="0" smtClean="0"/>
            </a:br>
            <a:r>
              <a:rPr lang="af-ZA" dirty="0"/>
              <a:t/>
            </a:r>
            <a:br>
              <a:rPr lang="af-ZA" dirty="0"/>
            </a:br>
            <a:r>
              <a:rPr lang="af-ZA" dirty="0" smtClean="0"/>
              <a:t>“</a:t>
            </a:r>
            <a:r>
              <a:rPr lang="af-ZA" i="1" dirty="0"/>
              <a:t>Beywer julle vir vrede met alle mense asook vir 'n heilige lewe, waarsonder niemand die Here sal sien nie</a:t>
            </a:r>
            <a:r>
              <a:rPr lang="af-ZA" dirty="0"/>
              <a:t>.</a:t>
            </a:r>
            <a:r>
              <a:rPr lang="af-ZA" dirty="0" smtClean="0"/>
              <a:t>”</a:t>
            </a:r>
            <a:endParaRPr lang="en-US" dirty="0"/>
          </a:p>
        </p:txBody>
      </p:sp>
    </p:spTree>
    <p:extLst>
      <p:ext uri="{BB962C8B-B14F-4D97-AF65-F5344CB8AC3E}">
        <p14:creationId xmlns:p14="http://schemas.microsoft.com/office/powerpoint/2010/main" val="35930432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Although salvation is the greatest possible blessing a human being can receive, its primary purpose is not to benefit man but to fulfill God’s sovereign purpose of believers becomming his first fruits among His creatures</a:t>
            </a:r>
            <a:r>
              <a:rPr lang="af-ZA" dirty="0"/>
              <a:t>”</a:t>
            </a:r>
            <a:r>
              <a:rPr lang="en-US" dirty="0"/>
              <a:t/>
            </a:r>
            <a:br>
              <a:rPr lang="en-US" dirty="0"/>
            </a:br>
            <a:r>
              <a:rPr lang="en-US" dirty="0" smtClean="0">
                <a:solidFill>
                  <a:srgbClr val="660066"/>
                </a:solidFill>
              </a:rPr>
              <a:t/>
            </a:r>
            <a:br>
              <a:rPr lang="en-US" dirty="0" smtClean="0">
                <a:solidFill>
                  <a:srgbClr val="660066"/>
                </a:solidFill>
              </a:rPr>
            </a:br>
            <a:r>
              <a:rPr lang="en-US" dirty="0">
                <a:solidFill>
                  <a:srgbClr val="660066"/>
                </a:solidFill>
              </a:rPr>
              <a:t>	</a:t>
            </a:r>
            <a:r>
              <a:rPr lang="en-US" dirty="0" smtClean="0">
                <a:solidFill>
                  <a:srgbClr val="660066"/>
                </a:solidFill>
              </a:rPr>
              <a:t>																											</a:t>
            </a:r>
            <a:r>
              <a:rPr lang="af-ZA" b="1" dirty="0" smtClean="0">
                <a:solidFill>
                  <a:srgbClr val="660066"/>
                </a:solidFill>
              </a:rPr>
              <a:t>John MacArthur</a:t>
            </a:r>
            <a:endParaRPr lang="en-US" dirty="0">
              <a:solidFill>
                <a:srgbClr val="660066"/>
              </a:solidFill>
            </a:endParaRPr>
          </a:p>
        </p:txBody>
      </p:sp>
    </p:spTree>
    <p:extLst>
      <p:ext uri="{BB962C8B-B14F-4D97-AF65-F5344CB8AC3E}">
        <p14:creationId xmlns:p14="http://schemas.microsoft.com/office/powerpoint/2010/main" val="2180435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3043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Eseg. 36:25-26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u="sng" dirty="0"/>
              <a:t>Ek sa</a:t>
            </a:r>
            <a:r>
              <a:rPr lang="af-ZA" i="1" dirty="0"/>
              <a:t>l reinigingswater oor julle uitgooi sodat julle rein kan word. </a:t>
            </a:r>
            <a:r>
              <a:rPr lang="af-ZA" i="1" u="sng" dirty="0"/>
              <a:t>Ek </a:t>
            </a:r>
            <a:r>
              <a:rPr lang="af-ZA" i="1" u="sng" dirty="0" smtClean="0"/>
              <a:t>sa</a:t>
            </a:r>
            <a:r>
              <a:rPr lang="af-ZA" i="1" dirty="0" smtClean="0"/>
              <a:t>l julle </a:t>
            </a:r>
            <a:r>
              <a:rPr lang="af-ZA" i="1" dirty="0"/>
              <a:t>reinig van al julle onreinheid en van al julle afgodery. </a:t>
            </a:r>
            <a:r>
              <a:rPr lang="af-ZA" i="1" u="sng" dirty="0"/>
              <a:t>Ek sa</a:t>
            </a:r>
            <a:r>
              <a:rPr lang="af-ZA" i="1" dirty="0"/>
              <a:t>l julle 'n nuwe hart en' n nuwe gees gee, </a:t>
            </a:r>
            <a:r>
              <a:rPr lang="af-ZA" i="1" u="sng" dirty="0"/>
              <a:t>Ek sal</a:t>
            </a:r>
            <a:r>
              <a:rPr lang="af-ZA" i="1" dirty="0"/>
              <a:t> die kliphart uit julle liggaam uithaal en julle 'n hart van vleis gee</a:t>
            </a:r>
            <a:r>
              <a:rPr lang="af-ZA" dirty="0" smtClean="0"/>
              <a:t>”</a:t>
            </a:r>
            <a:endParaRPr lang="en-US" dirty="0"/>
          </a:p>
        </p:txBody>
      </p:sp>
    </p:spTree>
    <p:extLst>
      <p:ext uri="{BB962C8B-B14F-4D97-AF65-F5344CB8AC3E}">
        <p14:creationId xmlns:p14="http://schemas.microsoft.com/office/powerpoint/2010/main" val="3593043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6:65</a:t>
            </a:r>
            <a:r>
              <a:rPr lang="af-ZA" dirty="0"/>
              <a:t>	</a:t>
            </a:r>
            <a:r>
              <a:rPr lang="af-ZA" dirty="0" smtClean="0"/>
              <a:t/>
            </a:r>
            <a:br>
              <a:rPr lang="af-ZA" dirty="0" smtClean="0"/>
            </a:br>
            <a:r>
              <a:rPr lang="af-ZA" dirty="0"/>
              <a:t/>
            </a:r>
            <a:br>
              <a:rPr lang="af-ZA" dirty="0"/>
            </a:br>
            <a:r>
              <a:rPr lang="af-ZA" i="1" dirty="0" smtClean="0"/>
              <a:t>“</a:t>
            </a:r>
            <a:r>
              <a:rPr lang="af-ZA" i="1" dirty="0"/>
              <a:t>Verder het Hy gesê:"Daarom het Ek vir julle gesê niemand kan na My toe kom as die Vader dit nie aan hom gegee het nie.</a:t>
            </a:r>
            <a:r>
              <a:rPr lang="af-ZA" i="1" dirty="0" smtClean="0"/>
              <a:t>”</a:t>
            </a:r>
            <a:endParaRPr lang="en-US" dirty="0"/>
          </a:p>
        </p:txBody>
      </p:sp>
    </p:spTree>
    <p:extLst>
      <p:ext uri="{BB962C8B-B14F-4D97-AF65-F5344CB8AC3E}">
        <p14:creationId xmlns:p14="http://schemas.microsoft.com/office/powerpoint/2010/main" val="3593043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3:12</a:t>
            </a:r>
            <a:r>
              <a:rPr lang="af-ZA" dirty="0"/>
              <a:t>	</a:t>
            </a:r>
            <a:r>
              <a:rPr lang="af-ZA" dirty="0" smtClean="0"/>
              <a:t/>
            </a:r>
            <a:br>
              <a:rPr lang="af-ZA" dirty="0" smtClean="0"/>
            </a:br>
            <a:r>
              <a:rPr lang="af-ZA" dirty="0"/>
              <a:t/>
            </a:r>
            <a:br>
              <a:rPr lang="af-ZA" dirty="0"/>
            </a:br>
            <a:r>
              <a:rPr lang="af-ZA" dirty="0" smtClean="0"/>
              <a:t>“</a:t>
            </a:r>
            <a:r>
              <a:rPr lang="af-ZA" i="1" dirty="0"/>
              <a:t>Almal het afgedwaal, almal het ontaard. Daar is nie een wat goed doen nie, selfs nie een nie</a:t>
            </a:r>
            <a:r>
              <a:rPr lang="af-ZA" dirty="0"/>
              <a:t>.</a:t>
            </a:r>
            <a:r>
              <a:rPr lang="af-ZA" dirty="0" smtClean="0"/>
              <a:t>”</a:t>
            </a:r>
            <a:endParaRPr lang="en-US" dirty="0"/>
          </a:p>
        </p:txBody>
      </p:sp>
    </p:spTree>
    <p:extLst>
      <p:ext uri="{BB962C8B-B14F-4D97-AF65-F5344CB8AC3E}">
        <p14:creationId xmlns:p14="http://schemas.microsoft.com/office/powerpoint/2010/main" val="3593043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3:19-20</a:t>
            </a:r>
            <a:r>
              <a:rPr lang="af-ZA" dirty="0"/>
              <a:t>	</a:t>
            </a:r>
            <a:r>
              <a:rPr lang="af-ZA" dirty="0" smtClean="0"/>
              <a:t/>
            </a:r>
            <a:br>
              <a:rPr lang="af-ZA" dirty="0" smtClean="0"/>
            </a:br>
            <a:r>
              <a:rPr lang="af-ZA" dirty="0"/>
              <a:t/>
            </a:r>
            <a:br>
              <a:rPr lang="af-ZA" dirty="0"/>
            </a:br>
            <a:r>
              <a:rPr lang="af-ZA" dirty="0" smtClean="0"/>
              <a:t>“</a:t>
            </a:r>
            <a:r>
              <a:rPr lang="af-ZA" i="1" dirty="0"/>
              <a:t>En so kom die skeiding:die lig het na die wêreld toe gekom, en tog het die mense eerder die duisternis as die lig liefgehad, want hulle dade was sleg. Elkeen wat kwaad doen, haat immers die lig en kom nie na die lig toe nie, sodat sy dade nie aan die kaak gestel moet word nie</a:t>
            </a:r>
            <a:r>
              <a:rPr lang="af-ZA" dirty="0" smtClean="0"/>
              <a:t>”</a:t>
            </a:r>
            <a:endParaRPr lang="en-US" dirty="0"/>
          </a:p>
        </p:txBody>
      </p:sp>
    </p:spTree>
    <p:extLst>
      <p:ext uri="{BB962C8B-B14F-4D97-AF65-F5344CB8AC3E}">
        <p14:creationId xmlns:p14="http://schemas.microsoft.com/office/powerpoint/2010/main" val="3593043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3043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3:3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Daarop sê Jesus vir hom:"Dít verseker Ek jou:As iemand nie opnuut gebore word nie, kan hy die koninkryk van God nie sien nie</a:t>
            </a:r>
            <a:r>
              <a:rPr lang="af-ZA" i="1" dirty="0" smtClean="0"/>
              <a:t>.””</a:t>
            </a:r>
            <a:endParaRPr lang="en-US" dirty="0"/>
          </a:p>
        </p:txBody>
      </p:sp>
    </p:spTree>
    <p:extLst>
      <p:ext uri="{BB962C8B-B14F-4D97-AF65-F5344CB8AC3E}">
        <p14:creationId xmlns:p14="http://schemas.microsoft.com/office/powerpoint/2010/main" val="35930432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1375</TotalTime>
  <Words>141</Words>
  <Application>Microsoft Macintosh PowerPoint</Application>
  <PresentationFormat>On-screen Show (4:3)</PresentationFormat>
  <Paragraphs>14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Hebr. 12:14   “Beywer julle vir vrede met alle mense asook vir 'n heilige lewe, waarsonder niemand die Here sal sien nie.”</vt:lpstr>
      <vt:lpstr>PowerPoint Presentation</vt:lpstr>
      <vt:lpstr>Eseg. 36:25-26   “Ek sal reinigingswater oor julle uitgooi sodat julle rein kan word. Ek sal julle reinig van al julle onreinheid en van al julle afgodery. Ek sal julle 'n nuwe hart en' n nuwe gees gee, Ek sal die kliphart uit julle liggaam uithaal en julle 'n hart van vleis gee”</vt:lpstr>
      <vt:lpstr>Joh 6:65   “Verder het Hy gesê:"Daarom het Ek vir julle gesê niemand kan na My toe kom as die Vader dit nie aan hom gegee het nie.”</vt:lpstr>
      <vt:lpstr>Rom. 3:12   “Almal het afgedwaal, almal het ontaard. Daar is nie een wat goed doen nie, selfs nie een nie.”</vt:lpstr>
      <vt:lpstr>Joh. 3:19-20   “En so kom die skeiding:die lig het na die wêreld toe gekom, en tog het die mense eerder die duisternis as die lig liefgehad, want hulle dade was sleg. Elkeen wat kwaad doen, haat immers die lig en kom nie na die lig toe nie, sodat sy dade nie aan die kaak gestel moet word nie”</vt:lpstr>
      <vt:lpstr>PowerPoint Presentation</vt:lpstr>
      <vt:lpstr>Joh. 3:3    “Daarop sê Jesus vir hom:"Dít verseker Ek jou:As iemand nie opnuut gebore word nie, kan hy die koninkryk van God nie sien nie.””</vt:lpstr>
      <vt:lpstr>Joh. 3:5    “Jesus het geantwoord:"Dit verseker Ek jou:As iemand nie uit water en Gees gebore word nie, kan hy nie in die koninkryk van God kom nie.”</vt:lpstr>
      <vt:lpstr>“The new birth resuts from God’s sovereignly coming down to a sinner and by His grace cleansing him, planting His Spirit within him, and giving him a completely new spiritual nature.”                             John MacArthur</vt:lpstr>
      <vt:lpstr>Rom. 8:29   “Dié wat Hy lank tevore verkies het, het Hy ook bestem om gelykvormig te wees aan die beeld van sy Seun, sodat sy Seun baie broers kan hê van wie Hy die Eerste is.”</vt:lpstr>
      <vt:lpstr>Rom. 8:30   “Dié wat Hy daartoe bestem het, het Hy ook geroep. En dié wat Hy geroep het, het Hy ook vrygespreek. En dié wat Hy vrygespreek het, het Hy ook verheerlik.”</vt:lpstr>
      <vt:lpstr>PowerPoint Presentation</vt:lpstr>
      <vt:lpstr>II Pet. 1:3-4   “Deur dit te doen, het Hy ons die kosbaarste en allergrootste gawes geskenk wat Hy belowe het. Daardeur kan julle die verderf ontvlug wat deur begeerlikheid in die wêreld werksaam is, en deel kry aan die Goddelike natuur” </vt:lpstr>
      <vt:lpstr>PowerPoint Presentation</vt:lpstr>
      <vt:lpstr>Rom. 10:14   “Maar hoe kan 'n mens Hom aanroep as jy nie in Hom glo nie? En hoe kan jy in Hom glo as jy nie van Hom gehoor het nie? En hoe kan jy van Hom hoor sonder iemand wat preek?”</vt:lpstr>
      <vt:lpstr>I Tess. 2:13  “Ons dank God dan ook gedurig daarvoor dat julle die boodskap van God wat julle van ons gehoor het, ontvang en aangeneem het in die oortuiging dat dit nie mensewoorde is nie, maar die woord van God. En dit is ook inderdaad die woord van God, soos die uitwerking daarvan op julle wat glo, bewys.”</vt:lpstr>
      <vt:lpstr>PowerPoint Presentation</vt:lpstr>
      <vt:lpstr>“Although salvation is the greatest possible blessing a human being can receive, its primary purpose is not to benefit man but to fulfill God’s sovereign purpose of believers becomming his first fruits among His creatures”                              John MacArthur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2016-02-11T08:02:04Z</dcterms:created>
  <dcterms:modified xsi:type="dcterms:W3CDTF">2016-02-12T06:57:23Z</dcterms:modified>
</cp:coreProperties>
</file>