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7"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32" autoAdjust="0"/>
    <p:restoredTop sz="94660"/>
  </p:normalViewPr>
  <p:slideViewPr>
    <p:cSldViewPr snapToGrid="0" snapToObjects="1">
      <p:cViewPr varScale="1">
        <p:scale>
          <a:sx n="136" d="100"/>
          <a:sy n="136" d="100"/>
        </p:scale>
        <p:origin x="-217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0E2E1D-4A18-7C4F-B020-8DD7A6DEFFA2}" type="datetimeFigureOut">
              <a:rPr lang="en-US" smtClean="0"/>
              <a:t>16-02-17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1240931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0E2E1D-4A18-7C4F-B020-8DD7A6DEFFA2}" type="datetimeFigureOut">
              <a:rPr lang="en-US" smtClean="0"/>
              <a:t>16-02-18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3119509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0E2E1D-4A18-7C4F-B020-8DD7A6DEFFA2}" type="datetimeFigureOut">
              <a:rPr lang="en-US" smtClean="0"/>
              <a:t>16-02-18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3729786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0E2E1D-4A18-7C4F-B020-8DD7A6DEFFA2}" type="datetimeFigureOut">
              <a:rPr lang="en-US" smtClean="0"/>
              <a:t>16-02-18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2667522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0E2E1D-4A18-7C4F-B020-8DD7A6DEFFA2}" type="datetimeFigureOut">
              <a:rPr lang="en-US" smtClean="0"/>
              <a:t>16-02-18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3798807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0E2E1D-4A18-7C4F-B020-8DD7A6DEFFA2}" type="datetimeFigureOut">
              <a:rPr lang="en-US" smtClean="0"/>
              <a:t>16-02-18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424574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0E2E1D-4A18-7C4F-B020-8DD7A6DEFFA2}" type="datetimeFigureOut">
              <a:rPr lang="en-US" smtClean="0"/>
              <a:t>16-02-18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3700328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0E2E1D-4A18-7C4F-B020-8DD7A6DEFFA2}" type="datetimeFigureOut">
              <a:rPr lang="en-US" smtClean="0"/>
              <a:t>16-02-18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212657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0E2E1D-4A18-7C4F-B020-8DD7A6DEFFA2}" type="datetimeFigureOut">
              <a:rPr lang="en-US" smtClean="0"/>
              <a:t>16-02-18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3394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0E2E1D-4A18-7C4F-B020-8DD7A6DEFFA2}" type="datetimeFigureOut">
              <a:rPr lang="en-US" smtClean="0"/>
              <a:t>16-02-18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138720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0E2E1D-4A18-7C4F-B020-8DD7A6DEFFA2}" type="datetimeFigureOut">
              <a:rPr lang="en-US" smtClean="0"/>
              <a:t>16-02-18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F94A7-7C7E-1C44-A98B-B76ABF254636}" type="slidenum">
              <a:rPr lang="en-US" smtClean="0"/>
              <a:t>‹#›</a:t>
            </a:fld>
            <a:endParaRPr lang="en-US"/>
          </a:p>
        </p:txBody>
      </p:sp>
    </p:spTree>
    <p:extLst>
      <p:ext uri="{BB962C8B-B14F-4D97-AF65-F5344CB8AC3E}">
        <p14:creationId xmlns:p14="http://schemas.microsoft.com/office/powerpoint/2010/main" val="12412948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0E2E1D-4A18-7C4F-B020-8DD7A6DEFFA2}" type="datetimeFigureOut">
              <a:rPr lang="en-US" smtClean="0"/>
              <a:t>16-02-17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CF94A7-7C7E-1C44-A98B-B76ABF254636}" type="slidenum">
              <a:rPr lang="en-US" smtClean="0"/>
              <a:t>‹#›</a:t>
            </a:fld>
            <a:endParaRPr lang="en-US"/>
          </a:p>
        </p:txBody>
      </p:sp>
    </p:spTree>
    <p:extLst>
      <p:ext uri="{BB962C8B-B14F-4D97-AF65-F5344CB8AC3E}">
        <p14:creationId xmlns:p14="http://schemas.microsoft.com/office/powerpoint/2010/main" val="3209222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686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1:15-16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Nee, soos Hy wat julle geroep het, heilig is, moet julle ook in julle hele lewenswandel heilig wees. Daar staan immers geskrywe:"Wees heilig, want Ek is heilig</a:t>
            </a:r>
            <a:r>
              <a:rPr lang="af-ZA" dirty="0"/>
              <a:t>”</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Vers 18:	</a:t>
            </a:r>
            <a:r>
              <a:rPr lang="af-ZA" dirty="0"/>
              <a:t>	</a:t>
            </a:r>
            <a:r>
              <a:rPr lang="af-ZA" dirty="0" smtClean="0"/>
              <a:t/>
            </a:r>
            <a:br>
              <a:rPr lang="af-ZA" dirty="0" smtClean="0"/>
            </a:br>
            <a:r>
              <a:rPr lang="af-ZA" dirty="0"/>
              <a:t/>
            </a:r>
            <a:br>
              <a:rPr lang="af-ZA" dirty="0"/>
            </a:br>
            <a:r>
              <a:rPr lang="af-ZA" dirty="0" smtClean="0"/>
              <a:t>“</a:t>
            </a:r>
            <a:r>
              <a:rPr lang="af-ZA" i="1" dirty="0"/>
              <a:t>Omdat dit sy wil was, het God ons deur die woord van die waarheid tot die lewe gebring, </a:t>
            </a:r>
            <a:r>
              <a:rPr lang="af-ZA" b="1" i="1" u="sng" dirty="0"/>
              <a:t>sodat ons</a:t>
            </a:r>
            <a:r>
              <a:rPr lang="af-ZA" i="1" dirty="0"/>
              <a:t>, om dit so te stel, eerstelinge kan wees van alles wat Hy geskep het</a:t>
            </a:r>
            <a:r>
              <a:rPr lang="af-ZA" dirty="0"/>
              <a:t>.</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1:4	</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smtClean="0"/>
              <a:t>wat </a:t>
            </a:r>
            <a:r>
              <a:rPr lang="af-ZA" i="1" dirty="0"/>
              <a:t>Homself vir ons sondes gegee het om ons te verlos uit hierdie goddelose wêreld en so die wil van God ons Vader te volbring</a:t>
            </a:r>
            <a:r>
              <a:rPr lang="af-ZA" dirty="0"/>
              <a:t>.</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Surely that man must be in an unhealthy state of soul who can think of all that Jesus suffered, and yet cling to those sins for which that suffering was undergone</a:t>
            </a:r>
            <a:r>
              <a:rPr lang="af-ZA" dirty="0"/>
              <a:t>.</a:t>
            </a:r>
            <a:r>
              <a:rPr lang="af-ZA" dirty="0" smtClean="0"/>
              <a:t>”</a:t>
            </a:r>
            <a:br>
              <a:rPr lang="af-ZA" dirty="0" smtClean="0"/>
            </a:br>
            <a:r>
              <a:rPr lang="af-ZA" dirty="0"/>
              <a:t/>
            </a:r>
            <a:br>
              <a:rPr lang="af-ZA" dirty="0"/>
            </a:br>
            <a:r>
              <a:rPr lang="af-ZA" dirty="0" smtClean="0"/>
              <a:t>																															</a:t>
            </a:r>
            <a:r>
              <a:rPr lang="af-ZA" dirty="0" smtClean="0">
                <a:solidFill>
                  <a:srgbClr val="660066"/>
                </a:solidFill>
              </a:rPr>
              <a:t>		</a:t>
            </a:r>
            <a:r>
              <a:rPr lang="af-ZA" b="1" dirty="0" smtClean="0">
                <a:solidFill>
                  <a:srgbClr val="660066"/>
                </a:solidFill>
              </a:rPr>
              <a:t> J.C. Ryle</a:t>
            </a:r>
            <a:r>
              <a:rPr lang="af-ZA" dirty="0" smtClean="0">
                <a:solidFill>
                  <a:srgbClr val="660066"/>
                </a:solidFill>
              </a:rPr>
              <a:t> </a:t>
            </a:r>
            <a:r>
              <a:rPr lang="af-ZA" dirty="0" smtClean="0"/>
              <a:t>	</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5:17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Iemand wat aan Christus behoort, is 'n nuwe mens. Die oue is verby, die nuwe het gekom</a:t>
            </a:r>
            <a:r>
              <a:rPr lang="af-ZA" dirty="0"/>
              <a:t>.</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24:3-4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Wie mag die berg van die Here opgaan en wie mag in sy heiligdom gaan staan? Dié een wie se hande rein en wie se hart suiwer is, wat alle bedrog vermy en geen vals eed aflê nie</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5:8</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Geseënd is dié wat rein van hart is, want hulle sal God sien.</a:t>
            </a:r>
            <a:r>
              <a:rPr lang="af-ZA" i="1"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Beywer julle vir vrede met alle mense asook vir 'n heilige lewe, waarsonder niemand die Here sal sien nie</a:t>
            </a:r>
            <a:r>
              <a:rPr lang="af-ZA" dirty="0"/>
              <a:t>.</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greatest need of my people is my </a:t>
            </a:r>
            <a:r>
              <a:rPr lang="af-ZA" i="1" dirty="0" smtClean="0"/>
              <a:t>personal </a:t>
            </a:r>
            <a:r>
              <a:rPr lang="af-ZA" i="1" dirty="0"/>
              <a:t>holiness</a:t>
            </a:r>
            <a:r>
              <a:rPr lang="af-ZA" dirty="0"/>
              <a:t>.</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Robert Murray McChayne</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4041010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17:19-</a:t>
            </a:r>
            <a:r>
              <a:rPr lang="af-ZA" b="1" dirty="0" smtClean="0">
                <a:solidFill>
                  <a:srgbClr val="008000"/>
                </a:solidFill>
              </a:rPr>
              <a:t>20</a:t>
            </a:r>
            <a:br>
              <a:rPr lang="af-ZA" b="1" dirty="0" smtClean="0">
                <a:solidFill>
                  <a:srgbClr val="008000"/>
                </a:solidFill>
              </a:rPr>
            </a:br>
            <a:r>
              <a:rPr lang="af-ZA" b="1" dirty="0">
                <a:solidFill>
                  <a:srgbClr val="008000"/>
                </a:solidFill>
              </a:rPr>
              <a:t/>
            </a:r>
            <a:br>
              <a:rPr lang="af-ZA" b="1" dirty="0">
                <a:solidFill>
                  <a:srgbClr val="008000"/>
                </a:solidFill>
              </a:rPr>
            </a:br>
            <a:r>
              <a:rPr lang="af-ZA" dirty="0"/>
              <a:t>	“</a:t>
            </a:r>
            <a:r>
              <a:rPr lang="af-ZA" i="1" dirty="0"/>
              <a:t>en ter </a:t>
            </a:r>
            <a:r>
              <a:rPr lang="af-ZA" i="1" u="sng" dirty="0"/>
              <a:t>wille van hulle wy Ek My</a:t>
            </a:r>
            <a:r>
              <a:rPr lang="af-ZA" i="1" dirty="0"/>
              <a:t> aan U toe, sodat hulle ook deur die waarheid aan U toegewy kan wees. "Ek bid egter nie net vir hulle nie, maar ook vir </a:t>
            </a:r>
            <a:r>
              <a:rPr lang="af-ZA" i="1" u="sng" dirty="0"/>
              <a:t>dié wat deur hulle</a:t>
            </a:r>
            <a:r>
              <a:rPr lang="af-ZA" i="1" dirty="0"/>
              <a:t> woorde tot geloof in My sal kom</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5:48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Wees julle dan volmaak soos julle hemelse Vader volmaak is</a:t>
            </a:r>
            <a:r>
              <a:rPr lang="af-ZA" dirty="0"/>
              <a:t>.</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greatest need of my people is my </a:t>
            </a:r>
            <a:r>
              <a:rPr lang="af-ZA" i="1" dirty="0" smtClean="0"/>
              <a:t>personal </a:t>
            </a:r>
            <a:r>
              <a:rPr lang="af-ZA" i="1" dirty="0"/>
              <a:t>holiness</a:t>
            </a:r>
            <a:r>
              <a:rPr lang="af-ZA" dirty="0"/>
              <a:t>.</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Robert Murray McChayne</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2545589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Tim. 5:22</a:t>
            </a:r>
            <a:r>
              <a:rPr lang="af-ZA" dirty="0"/>
              <a:t>	</a:t>
            </a:r>
            <a:r>
              <a:rPr lang="af-ZA" dirty="0" smtClean="0"/>
              <a:t/>
            </a:r>
            <a:br>
              <a:rPr lang="af-ZA" dirty="0" smtClean="0"/>
            </a:br>
            <a:r>
              <a:rPr lang="af-ZA" dirty="0"/>
              <a:t/>
            </a:r>
            <a:br>
              <a:rPr lang="af-ZA" dirty="0"/>
            </a:br>
            <a:r>
              <a:rPr lang="af-ZA" dirty="0" smtClean="0"/>
              <a:t>“</a:t>
            </a:r>
            <a:r>
              <a:rPr lang="af-ZA" i="1" dirty="0"/>
              <a:t>Sorg dat jy onberispelik bly.</a:t>
            </a:r>
            <a:r>
              <a:rPr lang="af-ZA" i="1"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15:34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Kom tot besinning en moenie langer sonde doen nie. Party van julle is sonder kennis van God. Dit sê ek tot julle skande.</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Tim. 2:</a:t>
            </a:r>
            <a:r>
              <a:rPr lang="af-ZA" b="1" dirty="0" smtClean="0">
                <a:solidFill>
                  <a:srgbClr val="008000"/>
                </a:solidFill>
              </a:rPr>
              <a:t>19</a:t>
            </a:r>
            <a:br>
              <a:rPr lang="af-ZA" b="1" dirty="0" smtClean="0">
                <a:solidFill>
                  <a:srgbClr val="008000"/>
                </a:solidFill>
              </a:rPr>
            </a:br>
            <a:r>
              <a:rPr lang="af-ZA" b="1" dirty="0" smtClean="0">
                <a:solidFill>
                  <a:srgbClr val="008000"/>
                </a:solidFill>
              </a:rPr>
              <a:t/>
            </a:r>
            <a:br>
              <a:rPr lang="af-ZA" b="1" dirty="0" smtClean="0">
                <a:solidFill>
                  <a:srgbClr val="008000"/>
                </a:solidFill>
              </a:rPr>
            </a:br>
            <a:r>
              <a:rPr lang="af-ZA" dirty="0" smtClean="0"/>
              <a:t>“</a:t>
            </a:r>
            <a:r>
              <a:rPr lang="af-ZA" i="1" dirty="0"/>
              <a:t>Elkeen wat sê dat hy aan die Here behoort, moet wegbreek van die ongeregtigheid</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12:9</a:t>
            </a:r>
            <a:r>
              <a:rPr lang="af-ZA" dirty="0"/>
              <a:t>	</a:t>
            </a:r>
            <a:r>
              <a:rPr lang="af-ZA" dirty="0" smtClean="0"/>
              <a:t/>
            </a:r>
            <a:br>
              <a:rPr lang="af-ZA" dirty="0" smtClean="0"/>
            </a:br>
            <a:r>
              <a:rPr lang="af-ZA" dirty="0"/>
              <a:t/>
            </a:r>
            <a:br>
              <a:rPr lang="af-ZA" dirty="0"/>
            </a:br>
            <a:r>
              <a:rPr lang="af-ZA" dirty="0" smtClean="0"/>
              <a:t>“</a:t>
            </a:r>
            <a:r>
              <a:rPr lang="af-ZA" i="1" dirty="0"/>
              <a:t>Die liefde moet opreg wees. Verafsku wat sleg is en hou vas aan wat goed is.</a:t>
            </a:r>
            <a:r>
              <a:rPr lang="af-ZA" dirty="0" smtClean="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1010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45:8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U het die reg lief en u haat die onreg, want, verhewe wese, onder groot vreugde het u God u bo u tydgenote tot koning gesalf</a:t>
            </a:r>
            <a:r>
              <a:rPr lang="af-ZA" dirty="0"/>
              <a:t>.” </a:t>
            </a:r>
            <a:r>
              <a:rPr lang="af-ZA" dirty="0" smtClean="0"/>
              <a:t/>
            </a:r>
            <a:br>
              <a:rPr lang="af-ZA" dirty="0" smtClean="0"/>
            </a:br>
            <a:r>
              <a:rPr lang="af-ZA" dirty="0"/>
              <a:t/>
            </a:r>
            <a:br>
              <a:rPr lang="af-ZA" dirty="0"/>
            </a:br>
            <a:r>
              <a:rPr lang="af-ZA" dirty="0" smtClean="0"/>
              <a:t>ook (</a:t>
            </a:r>
            <a:r>
              <a:rPr lang="af-ZA" dirty="0">
                <a:solidFill>
                  <a:srgbClr val="008000"/>
                </a:solidFill>
              </a:rPr>
              <a:t>Hebr 1:9</a:t>
            </a:r>
            <a:r>
              <a:rPr lang="af-ZA" dirty="0"/>
              <a:t>)</a:t>
            </a:r>
            <a:endParaRPr lang="en-US" dirty="0"/>
          </a:p>
        </p:txBody>
      </p:sp>
    </p:spTree>
    <p:extLst>
      <p:ext uri="{BB962C8B-B14F-4D97-AF65-F5344CB8AC3E}">
        <p14:creationId xmlns:p14="http://schemas.microsoft.com/office/powerpoint/2010/main" val="4041010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1010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1436</TotalTime>
  <Words>140</Words>
  <Application>Microsoft Macintosh PowerPoint</Application>
  <PresentationFormat>On-screen Show (4:3)</PresentationFormat>
  <Paragraphs>17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Matt. 5:48   “Wees julle dan volmaak soos julle hemelse Vader volmaak is.”</vt:lpstr>
      <vt:lpstr>I Tim. 5:22   “Sorg dat jy onberispelik bly.”</vt:lpstr>
      <vt:lpstr>I Kor. 15:34   “Kom tot besinning en moenie langer sonde doen nie. Party van julle is sonder kennis van God. Dit sê ek tot julle skande.”</vt:lpstr>
      <vt:lpstr>II Tim. 2:19  “Elkeen wat sê dat hy aan die Here behoort, moet wegbreek van die ongeregtigheid”</vt:lpstr>
      <vt:lpstr>Rom. 12:9   “Die liefde moet opreg wees. Verafsku wat sleg is en hou vas aan wat goed is.”</vt:lpstr>
      <vt:lpstr>PowerPoint Presentation</vt:lpstr>
      <vt:lpstr>Ps. 45:8    “U het die reg lief en u haat die onreg, want, verhewe wese, onder groot vreugde het u God u bo u tydgenote tot koning gesalf.”   ook (Hebr 1:9)</vt:lpstr>
      <vt:lpstr>PowerPoint Presentation</vt:lpstr>
      <vt:lpstr>I Pet. 1:15-16   “Nee, soos Hy wat julle geroep het, heilig is, moet julle ook in julle hele lewenswandel heilig wees. Daar staan immers geskrywe:"Wees heilig, want Ek is heilig”.</vt:lpstr>
      <vt:lpstr>Vers 18:    “Omdat dit sy wil was, het God ons deur die woord van die waarheid tot die lewe gebring, sodat ons, om dit so te stel, eerstelinge kan wees van alles wat Hy geskep het.”</vt:lpstr>
      <vt:lpstr>Gal. 1:4    “...wat Homself vir ons sondes gegee het om ons te verlos uit hierdie goddelose wêreld en so die wil van God ons Vader te volbring.”</vt:lpstr>
      <vt:lpstr>“Surely that man must be in an unhealthy state of soul who can think of all that Jesus suffered, and yet cling to those sins for which that suffering was undergone.”                                    J.C. Ryle  </vt:lpstr>
      <vt:lpstr>II Kor. 5:17   “Iemand wat aan Christus behoort, is 'n nuwe mens. Die oue is verby, die nuwe het gekom.”</vt:lpstr>
      <vt:lpstr>Ps. 24:3-4   “Wie mag die berg van die Here opgaan en wie mag in sy heiligdom gaan staan? Dié een wie se hande rein en wie se hart suiwer is, wat alle bedrog vermy en geen vals eed aflê nie”</vt:lpstr>
      <vt:lpstr>Matt. 5:8   “Geseënd is dié wat rein van hart is, want hulle sal God sien.”</vt:lpstr>
      <vt:lpstr>Hebr. 12:14   “Beywer julle vir vrede met alle mense asook vir 'n heilige lewe, waarsonder niemand die Here sal sien nie.”</vt:lpstr>
      <vt:lpstr>“The greatest need of my people is my personal holiness.”                  Robert Murray McChayne </vt:lpstr>
      <vt:lpstr>Joh. 17:19-20   “en ter wille van hulle wy Ek My aan U toe, sodat hulle ook deur die waarheid aan U toegewy kan wees. "Ek bid egter nie net vir hulle nie, maar ook vir dié wat deur hulle woorde tot geloof in My sal kom”</vt:lpstr>
      <vt:lpstr>“The greatest need of my people is my personal holiness.”                  Robert Murray McChayne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2016-02-17T08:50:48Z</dcterms:created>
  <dcterms:modified xsi:type="dcterms:W3CDTF">2016-02-18T08:47:41Z</dcterms:modified>
</cp:coreProperties>
</file>