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80" r:id="rId4"/>
    <p:sldId id="279" r:id="rId5"/>
    <p:sldId id="258" r:id="rId6"/>
    <p:sldId id="259" r:id="rId7"/>
    <p:sldId id="260" r:id="rId8"/>
    <p:sldId id="261" r:id="rId9"/>
    <p:sldId id="262" r:id="rId10"/>
    <p:sldId id="263" r:id="rId11"/>
    <p:sldId id="269" r:id="rId12"/>
    <p:sldId id="268" r:id="rId13"/>
    <p:sldId id="264" r:id="rId14"/>
    <p:sldId id="281" r:id="rId15"/>
    <p:sldId id="266" r:id="rId16"/>
    <p:sldId id="28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31" autoAdjust="0"/>
    <p:restoredTop sz="94660"/>
  </p:normalViewPr>
  <p:slideViewPr>
    <p:cSldViewPr snapToGrid="0" snapToObjects="1">
      <p:cViewPr varScale="1">
        <p:scale>
          <a:sx n="138" d="100"/>
          <a:sy n="138" d="100"/>
        </p:scale>
        <p:origin x="-2168"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6F447F-7CC8-0348-8319-653245BAFC0F}" type="datetimeFigureOut">
              <a:rPr lang="en-US" smtClean="0"/>
              <a:t>16-02-24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911855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6F447F-7CC8-0348-8319-653245BAFC0F}" type="datetimeFigureOut">
              <a:rPr lang="en-US" smtClean="0"/>
              <a:t>16-02-25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1274476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6F447F-7CC8-0348-8319-653245BAFC0F}" type="datetimeFigureOut">
              <a:rPr lang="en-US" smtClean="0"/>
              <a:t>16-02-25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3962576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6F447F-7CC8-0348-8319-653245BAFC0F}" type="datetimeFigureOut">
              <a:rPr lang="en-US" smtClean="0"/>
              <a:t>16-02-25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3636330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6F447F-7CC8-0348-8319-653245BAFC0F}" type="datetimeFigureOut">
              <a:rPr lang="en-US" smtClean="0"/>
              <a:t>16-02-25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1621122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6F447F-7CC8-0348-8319-653245BAFC0F}" type="datetimeFigureOut">
              <a:rPr lang="en-US" smtClean="0"/>
              <a:t>16-02-25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3996411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6F447F-7CC8-0348-8319-653245BAFC0F}" type="datetimeFigureOut">
              <a:rPr lang="en-US" smtClean="0"/>
              <a:t>16-02-25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374140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6F447F-7CC8-0348-8319-653245BAFC0F}" type="datetimeFigureOut">
              <a:rPr lang="en-US" smtClean="0"/>
              <a:t>16-02-25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3289912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6F447F-7CC8-0348-8319-653245BAFC0F}" type="datetimeFigureOut">
              <a:rPr lang="en-US" smtClean="0"/>
              <a:t>16-02-25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237592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6F447F-7CC8-0348-8319-653245BAFC0F}" type="datetimeFigureOut">
              <a:rPr lang="en-US" smtClean="0"/>
              <a:t>16-02-25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1941828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6F447F-7CC8-0348-8319-653245BAFC0F}" type="datetimeFigureOut">
              <a:rPr lang="en-US" smtClean="0"/>
              <a:t>16-02-25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FB85F-5780-504B-B5F0-29EC0603356A}" type="slidenum">
              <a:rPr lang="en-US" smtClean="0"/>
              <a:t>‹#›</a:t>
            </a:fld>
            <a:endParaRPr lang="en-US"/>
          </a:p>
        </p:txBody>
      </p:sp>
    </p:spTree>
    <p:extLst>
      <p:ext uri="{BB962C8B-B14F-4D97-AF65-F5344CB8AC3E}">
        <p14:creationId xmlns:p14="http://schemas.microsoft.com/office/powerpoint/2010/main" val="22255926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6F447F-7CC8-0348-8319-653245BAFC0F}" type="datetimeFigureOut">
              <a:rPr lang="en-US" smtClean="0"/>
              <a:t>16-02-24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4FB85F-5780-504B-B5F0-29EC0603356A}" type="slidenum">
              <a:rPr lang="en-US" smtClean="0"/>
              <a:t>‹#›</a:t>
            </a:fld>
            <a:endParaRPr lang="en-US"/>
          </a:p>
        </p:txBody>
      </p:sp>
    </p:spTree>
    <p:extLst>
      <p:ext uri="{BB962C8B-B14F-4D97-AF65-F5344CB8AC3E}">
        <p14:creationId xmlns:p14="http://schemas.microsoft.com/office/powerpoint/2010/main" val="1680560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9706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4800" dirty="0" smtClean="0"/>
              <a:t>1) Gewillig </a:t>
            </a:r>
            <a:r>
              <a:rPr lang="af-ZA" sz="4800" dirty="0"/>
              <a:t>om die Woord in onderdanigheid te aanvaar (19-20):</a:t>
            </a:r>
            <a:r>
              <a:rPr lang="en-US" sz="4800" dirty="0"/>
              <a:t/>
            </a:r>
            <a:br>
              <a:rPr lang="en-US" sz="4800" dirty="0"/>
            </a:br>
            <a:endParaRPr lang="en-US" sz="4800" dirty="0"/>
          </a:p>
        </p:txBody>
      </p:sp>
    </p:spTree>
    <p:extLst>
      <p:ext uri="{BB962C8B-B14F-4D97-AF65-F5344CB8AC3E}">
        <p14:creationId xmlns:p14="http://schemas.microsoft.com/office/powerpoint/2010/main" val="1618553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17:28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As 'n dwaas nie praat nie, kan selfs hy aangesien word vir' n wyse, en as hy sy mond toehou, vir 'n verstandige mens</a:t>
            </a:r>
            <a:r>
              <a:rPr lang="af-ZA" dirty="0"/>
              <a:t>.</a:t>
            </a:r>
            <a:r>
              <a:rPr lang="af-ZA" dirty="0" smtClean="0"/>
              <a:t>”</a:t>
            </a:r>
            <a:endParaRPr lang="en-US" dirty="0"/>
          </a:p>
        </p:txBody>
      </p:sp>
    </p:spTree>
    <p:extLst>
      <p:ext uri="{BB962C8B-B14F-4D97-AF65-F5344CB8AC3E}">
        <p14:creationId xmlns:p14="http://schemas.microsoft.com/office/powerpoint/2010/main" val="1618553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29:20</a:t>
            </a:r>
            <a:r>
              <a:rPr lang="af-ZA" dirty="0"/>
              <a:t>	</a:t>
            </a:r>
            <a:r>
              <a:rPr lang="af-ZA" dirty="0" smtClean="0"/>
              <a:t/>
            </a:r>
            <a:br>
              <a:rPr lang="af-ZA" dirty="0" smtClean="0"/>
            </a:br>
            <a:r>
              <a:rPr lang="af-ZA" dirty="0"/>
              <a:t/>
            </a:r>
            <a:br>
              <a:rPr lang="af-ZA" dirty="0"/>
            </a:br>
            <a:r>
              <a:rPr lang="af-ZA" dirty="0" smtClean="0"/>
              <a:t>“</a:t>
            </a:r>
            <a:r>
              <a:rPr lang="af-ZA" i="1" dirty="0"/>
              <a:t>Jy sien self:vir die man wat praat sonder om eers te dink, is daar minder hoop as vir 'n dwaas</a:t>
            </a:r>
            <a:r>
              <a:rPr lang="af-ZA" dirty="0"/>
              <a:t>.</a:t>
            </a:r>
            <a:r>
              <a:rPr lang="af-ZA" dirty="0" smtClean="0"/>
              <a:t>”</a:t>
            </a:r>
            <a:endParaRPr lang="en-US" dirty="0"/>
          </a:p>
        </p:txBody>
      </p:sp>
    </p:spTree>
    <p:extLst>
      <p:ext uri="{BB962C8B-B14F-4D97-AF65-F5344CB8AC3E}">
        <p14:creationId xmlns:p14="http://schemas.microsoft.com/office/powerpoint/2010/main" val="1618553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It is possible to be unfailingly regular in Bible reading, but to achive no more than to have moved the book-mark forward: this is reading unrelated to an attentive spirit. The word is read but not heard</a:t>
            </a:r>
            <a:r>
              <a:rPr lang="af-ZA" dirty="0"/>
              <a:t>.</a:t>
            </a:r>
            <a:r>
              <a:rPr lang="af-ZA"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J.A. Motyer</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1618553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4800" dirty="0" smtClean="0"/>
              <a:t>1) Gewillig </a:t>
            </a:r>
            <a:r>
              <a:rPr lang="af-ZA" sz="4800" dirty="0"/>
              <a:t>om die Woord in onderdanigheid te aanvaar (19-20):</a:t>
            </a:r>
            <a:r>
              <a:rPr lang="en-US" sz="4800" dirty="0"/>
              <a:t/>
            </a:r>
            <a:br>
              <a:rPr lang="en-US" sz="4800" dirty="0"/>
            </a:br>
            <a:r>
              <a:rPr lang="en-US" sz="4800" dirty="0" smtClean="0"/>
              <a:t/>
            </a:r>
            <a:br>
              <a:rPr lang="en-US" sz="4800" dirty="0" smtClean="0"/>
            </a:br>
            <a:r>
              <a:rPr lang="en-US" sz="4800" dirty="0" smtClean="0"/>
              <a:t>2) </a:t>
            </a:r>
            <a:r>
              <a:rPr lang="af-ZA" sz="4800" dirty="0" smtClean="0"/>
              <a:t>Gewillig </a:t>
            </a:r>
            <a:r>
              <a:rPr lang="af-ZA" sz="4800" dirty="0"/>
              <a:t>om die Woord in reinheid te aanvaar (21):</a:t>
            </a:r>
            <a:r>
              <a:rPr lang="en-US" sz="4800" dirty="0"/>
              <a:t/>
            </a:r>
            <a:br>
              <a:rPr lang="en-US" sz="4800" dirty="0"/>
            </a:br>
            <a:r>
              <a:rPr lang="en-US" sz="4800" dirty="0" smtClean="0"/>
              <a:t/>
            </a:r>
            <a:br>
              <a:rPr lang="en-US" sz="4800" dirty="0" smtClean="0"/>
            </a:br>
            <a:endParaRPr lang="en-US" sz="4800" dirty="0"/>
          </a:p>
        </p:txBody>
      </p:sp>
    </p:spTree>
    <p:extLst>
      <p:ext uri="{BB962C8B-B14F-4D97-AF65-F5344CB8AC3E}">
        <p14:creationId xmlns:p14="http://schemas.microsoft.com/office/powerpoint/2010/main" val="1825756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12:14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a:t>
            </a:r>
            <a:r>
              <a:rPr lang="af-ZA" i="1" dirty="0"/>
              <a:t>...asook vir 'n heilige lewe, waarsonder niemand die Here sal sien nie.</a:t>
            </a:r>
            <a:r>
              <a:rPr lang="af-ZA" i="1" dirty="0" smtClean="0"/>
              <a:t>”</a:t>
            </a:r>
            <a:endParaRPr lang="en-US" dirty="0"/>
          </a:p>
        </p:txBody>
      </p:sp>
    </p:spTree>
    <p:extLst>
      <p:ext uri="{BB962C8B-B14F-4D97-AF65-F5344CB8AC3E}">
        <p14:creationId xmlns:p14="http://schemas.microsoft.com/office/powerpoint/2010/main" val="1618553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4800" dirty="0" smtClean="0"/>
              <a:t>1) Gewillig </a:t>
            </a:r>
            <a:r>
              <a:rPr lang="af-ZA" sz="4800" dirty="0"/>
              <a:t>om die Woord in onderdanigheid te aanvaar (19-20):</a:t>
            </a:r>
            <a:r>
              <a:rPr lang="en-US" sz="4800" dirty="0"/>
              <a:t/>
            </a:r>
            <a:br>
              <a:rPr lang="en-US" sz="4800" dirty="0"/>
            </a:br>
            <a:r>
              <a:rPr lang="en-US" sz="4800" dirty="0" smtClean="0"/>
              <a:t/>
            </a:r>
            <a:br>
              <a:rPr lang="en-US" sz="4800" dirty="0" smtClean="0"/>
            </a:br>
            <a:r>
              <a:rPr lang="en-US" sz="4800" dirty="0" smtClean="0"/>
              <a:t>2) </a:t>
            </a:r>
            <a:r>
              <a:rPr lang="af-ZA" sz="4800" dirty="0" smtClean="0"/>
              <a:t>Gewillig </a:t>
            </a:r>
            <a:r>
              <a:rPr lang="af-ZA" sz="4800" dirty="0"/>
              <a:t>om die Woord in reinheid te aanvaar (21):</a:t>
            </a:r>
            <a:r>
              <a:rPr lang="en-US" sz="4800" dirty="0"/>
              <a:t/>
            </a:r>
            <a:br>
              <a:rPr lang="en-US" sz="4800" dirty="0"/>
            </a:br>
            <a:r>
              <a:rPr lang="en-US" sz="4800" dirty="0" smtClean="0"/>
              <a:t/>
            </a:r>
            <a:br>
              <a:rPr lang="en-US" sz="4800" dirty="0" smtClean="0"/>
            </a:br>
            <a:r>
              <a:rPr lang="en-US" sz="4800" dirty="0" smtClean="0"/>
              <a:t>3) </a:t>
            </a:r>
            <a:r>
              <a:rPr lang="af-ZA" sz="4800" dirty="0" smtClean="0"/>
              <a:t>Gewillig </a:t>
            </a:r>
            <a:r>
              <a:rPr lang="af-ZA" sz="4800" dirty="0"/>
              <a:t>om die Woord in nederigheid te aanvaar (21)</a:t>
            </a:r>
            <a:r>
              <a:rPr lang="af-ZA" sz="4800" dirty="0" smtClean="0"/>
              <a:t>:</a:t>
            </a:r>
            <a:endParaRPr lang="en-US" sz="4800" dirty="0"/>
          </a:p>
        </p:txBody>
      </p:sp>
    </p:spTree>
    <p:extLst>
      <p:ext uri="{BB962C8B-B14F-4D97-AF65-F5344CB8AC3E}">
        <p14:creationId xmlns:p14="http://schemas.microsoft.com/office/powerpoint/2010/main" val="1825756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r>
            <a:br>
              <a:rPr lang="af-ZA" dirty="0"/>
            </a:br>
            <a:r>
              <a:rPr lang="af-ZA" dirty="0" smtClean="0"/>
              <a:t>“</a:t>
            </a:r>
            <a:r>
              <a:rPr lang="af-ZA" i="1" dirty="0"/>
              <a:t>When the true disciple hears God’s Word, there is an affection for its truth and a desire in his heart to obey it</a:t>
            </a:r>
            <a:r>
              <a:rPr lang="af-ZA" dirty="0"/>
              <a:t>.</a:t>
            </a:r>
            <a:r>
              <a:rPr lang="af-ZA" dirty="0" smtClean="0"/>
              <a:t>”</a:t>
            </a:r>
            <a:r>
              <a:rPr lang="af-ZA" b="1" dirty="0" smtClean="0"/>
              <a:t> </a:t>
            </a:r>
            <a:br>
              <a:rPr lang="af-ZA" b="1" dirty="0" smtClean="0"/>
            </a:br>
            <a:r>
              <a:rPr lang="af-ZA" b="1" dirty="0"/>
              <a:t/>
            </a:r>
            <a:br>
              <a:rPr lang="af-ZA" b="1" dirty="0"/>
            </a:br>
            <a:r>
              <a:rPr lang="af-ZA" b="1" dirty="0" smtClean="0"/>
              <a:t>																							</a:t>
            </a:r>
            <a:br>
              <a:rPr lang="af-ZA" b="1" dirty="0" smtClean="0"/>
            </a:br>
            <a:r>
              <a:rPr lang="af-ZA" b="1" dirty="0"/>
              <a:t>	</a:t>
            </a:r>
            <a:r>
              <a:rPr lang="af-ZA" b="1" dirty="0" smtClean="0"/>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1618553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3:36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dirty="0" smtClean="0"/>
              <a:t>“</a:t>
            </a:r>
            <a:r>
              <a:rPr lang="af-ZA" i="1" dirty="0"/>
              <a:t>Wie in die Seun glo, het die ewige lewe; wie egter aan die Seun ongehoorsaam is, sal die lewe nie sien nie, maar die straf van God bly op hom.</a:t>
            </a:r>
            <a:r>
              <a:rPr lang="af-ZA" dirty="0" smtClean="0"/>
              <a:t>”</a:t>
            </a:r>
            <a:endParaRPr lang="en-US" dirty="0"/>
          </a:p>
        </p:txBody>
      </p:sp>
    </p:spTree>
    <p:extLst>
      <p:ext uri="{BB962C8B-B14F-4D97-AF65-F5344CB8AC3E}">
        <p14:creationId xmlns:p14="http://schemas.microsoft.com/office/powerpoint/2010/main" val="1618553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8:31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Toe sê Jesus vir die Jode wat in Hom glo:"As julle aan my woorde getrou bly, is julle waarlik my dissipels</a:t>
            </a:r>
            <a:r>
              <a:rPr lang="af-ZA" dirty="0" smtClean="0"/>
              <a:t>”</a:t>
            </a:r>
            <a:endParaRPr lang="en-US" dirty="0"/>
          </a:p>
        </p:txBody>
      </p:sp>
    </p:spTree>
    <p:extLst>
      <p:ext uri="{BB962C8B-B14F-4D97-AF65-F5344CB8AC3E}">
        <p14:creationId xmlns:p14="http://schemas.microsoft.com/office/powerpoint/2010/main" val="161855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119:1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Dit gaan goed met dié wat onberispelik lewe, dié wat wandel volgens die woord van die Here</a:t>
            </a:r>
            <a:r>
              <a:rPr lang="af-ZA" dirty="0"/>
              <a:t>.</a:t>
            </a:r>
            <a:r>
              <a:rPr lang="af-ZA" dirty="0" smtClean="0"/>
              <a:t>”</a:t>
            </a:r>
            <a:endParaRPr lang="en-US" dirty="0"/>
          </a:p>
        </p:txBody>
      </p:sp>
    </p:spTree>
    <p:extLst>
      <p:ext uri="{BB962C8B-B14F-4D97-AF65-F5344CB8AC3E}">
        <p14:creationId xmlns:p14="http://schemas.microsoft.com/office/powerpoint/2010/main" val="1618553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8553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Tim. 3:8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Net soos Jannes en Jambres hulle teen Moses verset het, so verset hierdie mense hulle teen die waarheid, mense wat in die verstand verward is en in die geloof 'n mislukking</a:t>
            </a:r>
            <a:r>
              <a:rPr lang="af-ZA" dirty="0"/>
              <a:t>.</a:t>
            </a:r>
            <a:r>
              <a:rPr lang="af-ZA" dirty="0" smtClean="0"/>
              <a:t>”</a:t>
            </a:r>
            <a:endParaRPr lang="en-US" dirty="0"/>
          </a:p>
        </p:txBody>
      </p:sp>
    </p:spTree>
    <p:extLst>
      <p:ext uri="{BB962C8B-B14F-4D97-AF65-F5344CB8AC3E}">
        <p14:creationId xmlns:p14="http://schemas.microsoft.com/office/powerpoint/2010/main" val="1618553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6:66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Hieroor het baie van sy dissipels omgedraai huis toe en nie meer saam met Hom gegaan nie.</a:t>
            </a:r>
            <a:r>
              <a:rPr lang="af-ZA" dirty="0" smtClean="0"/>
              <a:t>”</a:t>
            </a:r>
            <a:endParaRPr lang="en-US" dirty="0"/>
          </a:p>
        </p:txBody>
      </p:sp>
    </p:spTree>
    <p:extLst>
      <p:ext uri="{BB962C8B-B14F-4D97-AF65-F5344CB8AC3E}">
        <p14:creationId xmlns:p14="http://schemas.microsoft.com/office/powerpoint/2010/main" val="1618553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8553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1502</TotalTime>
  <Words>134</Words>
  <Application>Microsoft Macintosh PowerPoint</Application>
  <PresentationFormat>On-screen Show (4:3)</PresentationFormat>
  <Paragraphs>13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 “When the true disciple hears God’s Word, there is an affection for its truth and a desire in his heart to obey it.”                                                      John MacArthur</vt:lpstr>
      <vt:lpstr>Joh. 3:36   “Wie in die Seun glo, het die ewige lewe; wie egter aan die Seun ongehoorsaam is, sal die lewe nie sien nie, maar die straf van God bly op hom.”</vt:lpstr>
      <vt:lpstr>Joh. 8:31   “Toe sê Jesus vir die Jode wat in Hom glo:"As julle aan my woorde getrou bly, is julle waarlik my dissipels”</vt:lpstr>
      <vt:lpstr>Ps. 119:1   “Dit gaan goed met dié wat onberispelik lewe, dié wat wandel volgens die woord van die Here.”</vt:lpstr>
      <vt:lpstr>PowerPoint Presentation</vt:lpstr>
      <vt:lpstr>II Tim. 3:8   “Net soos Jannes en Jambres hulle teen Moses verset het, so verset hierdie mense hulle teen die waarheid, mense wat in die verstand verward is en in die geloof 'n mislukking.”</vt:lpstr>
      <vt:lpstr>Joh. 6:66   “Hieroor het baie van sy dissipels omgedraai huis toe en nie meer saam met Hom gegaan nie.”</vt:lpstr>
      <vt:lpstr>PowerPoint Presentation</vt:lpstr>
      <vt:lpstr>1) Gewillig om die Woord in onderdanigheid te aanvaar (19-20): </vt:lpstr>
      <vt:lpstr>Spr. 17:28   “As 'n dwaas nie praat nie, kan selfs hy aangesien word vir' n wyse, en as hy sy mond toehou, vir 'n verstandige mens.”</vt:lpstr>
      <vt:lpstr>Spr. 29:20   “Jy sien self:vir die man wat praat sonder om eers te dink, is daar minder hoop as vir 'n dwaas.”</vt:lpstr>
      <vt:lpstr>“It is possible to be unfailingly regular in Bible reading, but to achive no more than to have moved the book-mark forward: this is reading unrelated to an attentive spirit. The word is read but not heard.”                                J.A. Motyer </vt:lpstr>
      <vt:lpstr>1) Gewillig om die Woord in onderdanigheid te aanvaar (19-20):  2) Gewillig om die Woord in reinheid te aanvaar (21):  </vt:lpstr>
      <vt:lpstr>Hebr. 12:14   “...asook vir 'n heilige lewe, waarsonder niemand die Here sal sien nie.”</vt:lpstr>
      <vt:lpstr>1) Gewillig om die Woord in onderdanigheid te aanvaar (19-20):  2) Gewillig om die Woord in reinheid te aanvaar (21):  3) Gewillig om die Woord in nederigheid te aanvaar (21):</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2016-02-24T08:37:42Z</dcterms:created>
  <dcterms:modified xsi:type="dcterms:W3CDTF">2016-02-25T09:40:13Z</dcterms:modified>
</cp:coreProperties>
</file>