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95" autoAdjust="0"/>
    <p:restoredTop sz="94660"/>
  </p:normalViewPr>
  <p:slideViewPr>
    <p:cSldViewPr snapToGrid="0" snapToObjects="1">
      <p:cViewPr varScale="1">
        <p:scale>
          <a:sx n="138" d="100"/>
          <a:sy n="138" d="100"/>
        </p:scale>
        <p:origin x="-1984"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8EE2FBE-B5DE-D847-887F-10543040CFCC}" type="datetimeFigureOut">
              <a:rPr lang="en-US" smtClean="0"/>
              <a:t>16-03-04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C2CE0E-A156-9141-A4EF-7B3C9C6C1BC8}" type="slidenum">
              <a:rPr lang="en-US" smtClean="0"/>
              <a:t>‹#›</a:t>
            </a:fld>
            <a:endParaRPr lang="en-US"/>
          </a:p>
        </p:txBody>
      </p:sp>
    </p:spTree>
    <p:extLst>
      <p:ext uri="{BB962C8B-B14F-4D97-AF65-F5344CB8AC3E}">
        <p14:creationId xmlns:p14="http://schemas.microsoft.com/office/powerpoint/2010/main" val="920207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E2FBE-B5DE-D847-887F-10543040CFCC}" type="datetimeFigureOut">
              <a:rPr lang="en-US" smtClean="0"/>
              <a:t>16-03-04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C2CE0E-A156-9141-A4EF-7B3C9C6C1BC8}" type="slidenum">
              <a:rPr lang="en-US" smtClean="0"/>
              <a:t>‹#›</a:t>
            </a:fld>
            <a:endParaRPr lang="en-US"/>
          </a:p>
        </p:txBody>
      </p:sp>
    </p:spTree>
    <p:extLst>
      <p:ext uri="{BB962C8B-B14F-4D97-AF65-F5344CB8AC3E}">
        <p14:creationId xmlns:p14="http://schemas.microsoft.com/office/powerpoint/2010/main" val="1998792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E2FBE-B5DE-D847-887F-10543040CFCC}" type="datetimeFigureOut">
              <a:rPr lang="en-US" smtClean="0"/>
              <a:t>16-03-04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C2CE0E-A156-9141-A4EF-7B3C9C6C1BC8}" type="slidenum">
              <a:rPr lang="en-US" smtClean="0"/>
              <a:t>‹#›</a:t>
            </a:fld>
            <a:endParaRPr lang="en-US"/>
          </a:p>
        </p:txBody>
      </p:sp>
    </p:spTree>
    <p:extLst>
      <p:ext uri="{BB962C8B-B14F-4D97-AF65-F5344CB8AC3E}">
        <p14:creationId xmlns:p14="http://schemas.microsoft.com/office/powerpoint/2010/main" val="2888484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E2FBE-B5DE-D847-887F-10543040CFCC}" type="datetimeFigureOut">
              <a:rPr lang="en-US" smtClean="0"/>
              <a:t>16-03-04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C2CE0E-A156-9141-A4EF-7B3C9C6C1BC8}" type="slidenum">
              <a:rPr lang="en-US" smtClean="0"/>
              <a:t>‹#›</a:t>
            </a:fld>
            <a:endParaRPr lang="en-US"/>
          </a:p>
        </p:txBody>
      </p:sp>
    </p:spTree>
    <p:extLst>
      <p:ext uri="{BB962C8B-B14F-4D97-AF65-F5344CB8AC3E}">
        <p14:creationId xmlns:p14="http://schemas.microsoft.com/office/powerpoint/2010/main" val="2622692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EE2FBE-B5DE-D847-887F-10543040CFCC}" type="datetimeFigureOut">
              <a:rPr lang="en-US" smtClean="0"/>
              <a:t>16-03-04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C2CE0E-A156-9141-A4EF-7B3C9C6C1BC8}" type="slidenum">
              <a:rPr lang="en-US" smtClean="0"/>
              <a:t>‹#›</a:t>
            </a:fld>
            <a:endParaRPr lang="en-US"/>
          </a:p>
        </p:txBody>
      </p:sp>
    </p:spTree>
    <p:extLst>
      <p:ext uri="{BB962C8B-B14F-4D97-AF65-F5344CB8AC3E}">
        <p14:creationId xmlns:p14="http://schemas.microsoft.com/office/powerpoint/2010/main" val="4065440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EE2FBE-B5DE-D847-887F-10543040CFCC}" type="datetimeFigureOut">
              <a:rPr lang="en-US" smtClean="0"/>
              <a:t>16-03-04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C2CE0E-A156-9141-A4EF-7B3C9C6C1BC8}" type="slidenum">
              <a:rPr lang="en-US" smtClean="0"/>
              <a:t>‹#›</a:t>
            </a:fld>
            <a:endParaRPr lang="en-US"/>
          </a:p>
        </p:txBody>
      </p:sp>
    </p:spTree>
    <p:extLst>
      <p:ext uri="{BB962C8B-B14F-4D97-AF65-F5344CB8AC3E}">
        <p14:creationId xmlns:p14="http://schemas.microsoft.com/office/powerpoint/2010/main" val="143334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EE2FBE-B5DE-D847-887F-10543040CFCC}" type="datetimeFigureOut">
              <a:rPr lang="en-US" smtClean="0"/>
              <a:t>16-03-04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C2CE0E-A156-9141-A4EF-7B3C9C6C1BC8}" type="slidenum">
              <a:rPr lang="en-US" smtClean="0"/>
              <a:t>‹#›</a:t>
            </a:fld>
            <a:endParaRPr lang="en-US"/>
          </a:p>
        </p:txBody>
      </p:sp>
    </p:spTree>
    <p:extLst>
      <p:ext uri="{BB962C8B-B14F-4D97-AF65-F5344CB8AC3E}">
        <p14:creationId xmlns:p14="http://schemas.microsoft.com/office/powerpoint/2010/main" val="3353901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EE2FBE-B5DE-D847-887F-10543040CFCC}" type="datetimeFigureOut">
              <a:rPr lang="en-US" smtClean="0"/>
              <a:t>16-03-04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C2CE0E-A156-9141-A4EF-7B3C9C6C1BC8}" type="slidenum">
              <a:rPr lang="en-US" smtClean="0"/>
              <a:t>‹#›</a:t>
            </a:fld>
            <a:endParaRPr lang="en-US"/>
          </a:p>
        </p:txBody>
      </p:sp>
    </p:spTree>
    <p:extLst>
      <p:ext uri="{BB962C8B-B14F-4D97-AF65-F5344CB8AC3E}">
        <p14:creationId xmlns:p14="http://schemas.microsoft.com/office/powerpoint/2010/main" val="2306535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EE2FBE-B5DE-D847-887F-10543040CFCC}" type="datetimeFigureOut">
              <a:rPr lang="en-US" smtClean="0"/>
              <a:t>16-03-04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C2CE0E-A156-9141-A4EF-7B3C9C6C1BC8}" type="slidenum">
              <a:rPr lang="en-US" smtClean="0"/>
              <a:t>‹#›</a:t>
            </a:fld>
            <a:endParaRPr lang="en-US"/>
          </a:p>
        </p:txBody>
      </p:sp>
    </p:spTree>
    <p:extLst>
      <p:ext uri="{BB962C8B-B14F-4D97-AF65-F5344CB8AC3E}">
        <p14:creationId xmlns:p14="http://schemas.microsoft.com/office/powerpoint/2010/main" val="3618315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EE2FBE-B5DE-D847-887F-10543040CFCC}" type="datetimeFigureOut">
              <a:rPr lang="en-US" smtClean="0"/>
              <a:t>16-03-04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C2CE0E-A156-9141-A4EF-7B3C9C6C1BC8}" type="slidenum">
              <a:rPr lang="en-US" smtClean="0"/>
              <a:t>‹#›</a:t>
            </a:fld>
            <a:endParaRPr lang="en-US"/>
          </a:p>
        </p:txBody>
      </p:sp>
    </p:spTree>
    <p:extLst>
      <p:ext uri="{BB962C8B-B14F-4D97-AF65-F5344CB8AC3E}">
        <p14:creationId xmlns:p14="http://schemas.microsoft.com/office/powerpoint/2010/main" val="3522638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EE2FBE-B5DE-D847-887F-10543040CFCC}" type="datetimeFigureOut">
              <a:rPr lang="en-US" smtClean="0"/>
              <a:t>16-03-04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C2CE0E-A156-9141-A4EF-7B3C9C6C1BC8}" type="slidenum">
              <a:rPr lang="en-US" smtClean="0"/>
              <a:t>‹#›</a:t>
            </a:fld>
            <a:endParaRPr lang="en-US"/>
          </a:p>
        </p:txBody>
      </p:sp>
    </p:spTree>
    <p:extLst>
      <p:ext uri="{BB962C8B-B14F-4D97-AF65-F5344CB8AC3E}">
        <p14:creationId xmlns:p14="http://schemas.microsoft.com/office/powerpoint/2010/main" val="302753873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EE2FBE-B5DE-D847-887F-10543040CFCC}" type="datetimeFigureOut">
              <a:rPr lang="en-US" smtClean="0"/>
              <a:t>16-03-04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C2CE0E-A156-9141-A4EF-7B3C9C6C1BC8}" type="slidenum">
              <a:rPr lang="en-US" smtClean="0"/>
              <a:t>‹#›</a:t>
            </a:fld>
            <a:endParaRPr lang="en-US"/>
          </a:p>
        </p:txBody>
      </p:sp>
    </p:spTree>
    <p:extLst>
      <p:ext uri="{BB962C8B-B14F-4D97-AF65-F5344CB8AC3E}">
        <p14:creationId xmlns:p14="http://schemas.microsoft.com/office/powerpoint/2010/main" val="3167693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4369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15:14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Julle is my vriende as julle doen wat Ek julle beveel.</a:t>
            </a:r>
            <a:r>
              <a:rPr lang="af-ZA" i="1" dirty="0" smtClean="0"/>
              <a:t>”</a:t>
            </a:r>
            <a:endParaRPr lang="en-US" dirty="0"/>
          </a:p>
        </p:txBody>
      </p:sp>
    </p:spTree>
    <p:extLst>
      <p:ext uri="{BB962C8B-B14F-4D97-AF65-F5344CB8AC3E}">
        <p14:creationId xmlns:p14="http://schemas.microsoft.com/office/powerpoint/2010/main" val="35865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65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t>“</a:t>
            </a:r>
            <a:r>
              <a:rPr lang="af-ZA" i="1" dirty="0"/>
              <a:t>Sermon tasters who never tasted the grace of God</a:t>
            </a:r>
            <a:r>
              <a:rPr lang="af-ZA" dirty="0"/>
              <a:t>”</a:t>
            </a:r>
            <a:endParaRPr lang="en-US" dirty="0"/>
          </a:p>
        </p:txBody>
      </p:sp>
    </p:spTree>
    <p:extLst>
      <p:ext uri="{BB962C8B-B14F-4D97-AF65-F5344CB8AC3E}">
        <p14:creationId xmlns:p14="http://schemas.microsoft.com/office/powerpoint/2010/main" val="35865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659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12:34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Waar die hart van vol is, loop die mond van oor</a:t>
            </a:r>
            <a:r>
              <a:rPr lang="af-ZA" i="1" dirty="0" smtClean="0"/>
              <a:t>”</a:t>
            </a:r>
            <a:endParaRPr lang="en-US" dirty="0"/>
          </a:p>
        </p:txBody>
      </p:sp>
    </p:spTree>
    <p:extLst>
      <p:ext uri="{BB962C8B-B14F-4D97-AF65-F5344CB8AC3E}">
        <p14:creationId xmlns:p14="http://schemas.microsoft.com/office/powerpoint/2010/main" val="35865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Pet. 1:16-17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Daar staan immers geskrywe:"Wees heilig, want Ek is heilig." Aangesien julle Hom as Vader aanroep wat oor elke mens onpartydig volgens sy dade oordeel, lewe dan in eerbied vir Hom gedurende die tyd van julle vreemdelingskap in die wêreld</a:t>
            </a:r>
            <a:r>
              <a:rPr lang="af-ZA" dirty="0" smtClean="0"/>
              <a:t>”</a:t>
            </a:r>
            <a:endParaRPr lang="en-US" dirty="0"/>
          </a:p>
        </p:txBody>
      </p:sp>
    </p:spTree>
    <p:extLst>
      <p:ext uri="{BB962C8B-B14F-4D97-AF65-F5344CB8AC3E}">
        <p14:creationId xmlns:p14="http://schemas.microsoft.com/office/powerpoint/2010/main" val="358659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65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The bottom line ot true spiritual life is not a momentary feeling of compliance or commitment but long-term obedience to Scripture</a:t>
            </a:r>
            <a:r>
              <a:rPr lang="af-ZA" dirty="0"/>
              <a:t>.</a:t>
            </a:r>
            <a:r>
              <a:rPr lang="af-ZA" dirty="0" smtClean="0"/>
              <a:t>”</a:t>
            </a:r>
            <a:br>
              <a:rPr lang="af-ZA" dirty="0" smtClean="0"/>
            </a:br>
            <a:r>
              <a:rPr lang="af-ZA" dirty="0"/>
              <a:t/>
            </a:r>
            <a:br>
              <a:rPr lang="af-ZA" dirty="0"/>
            </a:br>
            <a:r>
              <a:rPr lang="af-ZA" dirty="0" smtClean="0"/>
              <a:t>																	</a:t>
            </a:r>
            <a:r>
              <a:rPr lang="af-ZA" dirty="0" smtClean="0">
                <a:solidFill>
                  <a:srgbClr val="660066"/>
                </a:solidFill>
              </a:rPr>
              <a:t>										</a:t>
            </a:r>
            <a:r>
              <a:rPr lang="af-ZA" b="1" dirty="0" smtClean="0">
                <a:solidFill>
                  <a:srgbClr val="660066"/>
                </a:solidFill>
              </a:rPr>
              <a:t>John MacArthur</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35865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65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Joh. 3:10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Hiéraan is dit duidelik wie kinders van God en wie kinders van die duiwel is:iemand wat nie regverdig lewe nie en nie sy broer liefhet nie, behoort nie aan God nie</a:t>
            </a:r>
            <a:r>
              <a:rPr lang="af-ZA" dirty="0"/>
              <a:t>.</a:t>
            </a:r>
            <a:r>
              <a:rPr lang="af-ZA" dirty="0" smtClean="0"/>
              <a:t>”</a:t>
            </a:r>
            <a:endParaRPr lang="en-US" dirty="0"/>
          </a:p>
        </p:txBody>
      </p:sp>
    </p:spTree>
    <p:extLst>
      <p:ext uri="{BB962C8B-B14F-4D97-AF65-F5344CB8AC3E}">
        <p14:creationId xmlns:p14="http://schemas.microsoft.com/office/powerpoint/2010/main" val="35865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Pet. 1:10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Daarom, broers, moet julle julle des te meer daarvoor beywer om deur julle lewe te bewys dat God julle geroep en verkies het. As julle hierdie dinge doen, sal julle nooit struikel nie</a:t>
            </a:r>
            <a:r>
              <a:rPr lang="af-ZA" dirty="0"/>
              <a:t>.</a:t>
            </a:r>
            <a:r>
              <a:rPr lang="af-ZA" dirty="0" smtClean="0"/>
              <a:t>”</a:t>
            </a:r>
            <a:endParaRPr lang="en-US" dirty="0"/>
          </a:p>
        </p:txBody>
      </p:sp>
    </p:spTree>
    <p:extLst>
      <p:ext uri="{BB962C8B-B14F-4D97-AF65-F5344CB8AC3E}">
        <p14:creationId xmlns:p14="http://schemas.microsoft.com/office/powerpoint/2010/main" val="35865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7:21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“Nie </a:t>
            </a:r>
            <a:r>
              <a:rPr lang="af-ZA" i="1" dirty="0"/>
              <a:t>elkeen wat vir My sê:`Here, Here, 'sal in die koninkryk van die hemel ingaan nie, maar net hy wat die wil doen van my Vader wat in die hemel is.</a:t>
            </a:r>
            <a:r>
              <a:rPr lang="af-ZA" i="1" dirty="0" smtClean="0"/>
              <a:t>”</a:t>
            </a:r>
            <a:endParaRPr lang="en-US" dirty="0"/>
          </a:p>
        </p:txBody>
      </p:sp>
    </p:spTree>
    <p:extLst>
      <p:ext uri="{BB962C8B-B14F-4D97-AF65-F5344CB8AC3E}">
        <p14:creationId xmlns:p14="http://schemas.microsoft.com/office/powerpoint/2010/main" val="35865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7:22</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Baie sal daardie dag vir My sê:`Here, Here, het ons dan nie in u Naam gepreek nie, deur u Naam bose geeste uitgedryf en deur u Naam baie wonders gedoen nie?</a:t>
            </a:r>
            <a:r>
              <a:rPr lang="af-ZA" i="1" dirty="0" smtClean="0"/>
              <a:t>”</a:t>
            </a:r>
            <a:endParaRPr lang="en-US" dirty="0"/>
          </a:p>
        </p:txBody>
      </p:sp>
    </p:spTree>
    <p:extLst>
      <p:ext uri="{BB962C8B-B14F-4D97-AF65-F5344CB8AC3E}">
        <p14:creationId xmlns:p14="http://schemas.microsoft.com/office/powerpoint/2010/main" val="35865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a:t>
            </a:r>
            <a:r>
              <a:rPr lang="af-ZA" b="1" i="1" dirty="0"/>
              <a:t>lifetime appliction of its truth</a:t>
            </a:r>
            <a:r>
              <a:rPr lang="af-ZA" b="1" dirty="0"/>
              <a:t>” </a:t>
            </a:r>
            <a:br>
              <a:rPr lang="af-ZA" b="1" dirty="0"/>
            </a:br>
            <a:r>
              <a:rPr lang="af-ZA" b="1" dirty="0" smtClean="0"/>
              <a:t/>
            </a:r>
            <a:br>
              <a:rPr lang="af-ZA" b="1" dirty="0" smtClean="0"/>
            </a:br>
            <a:r>
              <a:rPr lang="af-ZA" b="1" dirty="0"/>
              <a:t/>
            </a:r>
            <a:br>
              <a:rPr lang="af-ZA" b="1" dirty="0"/>
            </a:br>
            <a:r>
              <a:rPr lang="af-ZA" b="1" dirty="0" smtClean="0"/>
              <a:t>																					</a:t>
            </a:r>
            <a:r>
              <a:rPr lang="af-ZA" b="1" dirty="0" smtClean="0">
                <a:solidFill>
                  <a:srgbClr val="660066"/>
                </a:solidFill>
              </a:rPr>
              <a:t>				John MacArthur</a:t>
            </a:r>
            <a:r>
              <a:rPr lang="en-US" dirty="0" smtClean="0">
                <a:solidFill>
                  <a:srgbClr val="660066"/>
                </a:solidFill>
                <a:effectLst/>
              </a:rPr>
              <a:t> </a:t>
            </a:r>
            <a:endParaRPr lang="en-US" dirty="0">
              <a:solidFill>
                <a:srgbClr val="660066"/>
              </a:solidFill>
            </a:endParaRPr>
          </a:p>
        </p:txBody>
      </p:sp>
    </p:spTree>
    <p:extLst>
      <p:ext uri="{BB962C8B-B14F-4D97-AF65-F5344CB8AC3E}">
        <p14:creationId xmlns:p14="http://schemas.microsoft.com/office/powerpoint/2010/main" val="35865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6:46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Watter sin het dit dat julle My aanspreek met `Here, Here! 'en nie doen wat Ek sê nie?</a:t>
            </a:r>
            <a:r>
              <a:rPr lang="af-ZA" i="1" dirty="0" smtClean="0"/>
              <a:t>”</a:t>
            </a:r>
            <a:endParaRPr lang="en-US" dirty="0"/>
          </a:p>
        </p:txBody>
      </p:sp>
    </p:spTree>
    <p:extLst>
      <p:ext uri="{BB962C8B-B14F-4D97-AF65-F5344CB8AC3E}">
        <p14:creationId xmlns:p14="http://schemas.microsoft.com/office/powerpoint/2010/main" val="358659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TotalTime>
  <Words>89</Words>
  <Application>Microsoft Macintosh PowerPoint</Application>
  <PresentationFormat>On-screen Show (4:3)</PresentationFormat>
  <Paragraphs>11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“The bottom line ot true spiritual life is not a momentary feeling of compliance or commitment but long-term obedience to Scripture.”                             John MacArthur </vt:lpstr>
      <vt:lpstr>PowerPoint Presentation</vt:lpstr>
      <vt:lpstr>I Joh. 3:10   “Hiéraan is dit duidelik wie kinders van God en wie kinders van die duiwel is:iemand wat nie regverdig lewe nie en nie sy broer liefhet nie, behoort nie aan God nie.”</vt:lpstr>
      <vt:lpstr>II Pet. 1:10   “Daarom, broers, moet julle julle des te meer daarvoor beywer om deur julle lewe te bewys dat God julle geroep en verkies het. As julle hierdie dinge doen, sal julle nooit struikel nie.”</vt:lpstr>
      <vt:lpstr>Matt. 7:21   “Nie elkeen wat vir My sê:`Here, Here, 'sal in die koninkryk van die hemel ingaan nie, maar net hy wat die wil doen van my Vader wat in die hemel is.”</vt:lpstr>
      <vt:lpstr>Matt. 7:22   “Baie sal daardie dag vir My sê:`Here, Here, het ons dan nie in u Naam gepreek nie, deur u Naam bose geeste uitgedryf en deur u Naam baie wonders gedoen nie?”</vt:lpstr>
      <vt:lpstr>“lifetime appliction of its truth”                             John MacArthur </vt:lpstr>
      <vt:lpstr>Luk. 6:46   “Watter sin het dit dat julle My aanspreek met `Here, Here! 'en nie doen wat Ek sê nie?”</vt:lpstr>
      <vt:lpstr>Joh. 15:14   “Julle is my vriende as julle doen wat Ek julle beveel.”</vt:lpstr>
      <vt:lpstr>PowerPoint Presentation</vt:lpstr>
      <vt:lpstr>“Sermon tasters who never tasted the grace of God”</vt:lpstr>
      <vt:lpstr>PowerPoint Presentation</vt:lpstr>
      <vt:lpstr>Matt. 12:34   “Waar die hart van vol is, loop die mond van oor”</vt:lpstr>
      <vt:lpstr>I Pet. 1:16-17   “Daar staan immers geskrywe:"Wees heilig, want Ek is heilig." Aangesien julle Hom as Vader aanroep wat oor elke mens onpartydig volgens sy dade oordeel, lewe dan in eerbied vir Hom gedurende die tyd van julle vreemdelingskap in die wêreld”</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2016-03-04T06:23:11Z</dcterms:created>
  <dcterms:modified xsi:type="dcterms:W3CDTF">2016-03-04T06:28:06Z</dcterms:modified>
</cp:coreProperties>
</file>