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31" autoAdjust="0"/>
    <p:restoredTop sz="94660"/>
  </p:normalViewPr>
  <p:slideViewPr>
    <p:cSldViewPr snapToGrid="0" snapToObjects="1">
      <p:cViewPr varScale="1">
        <p:scale>
          <a:sx n="138" d="100"/>
          <a:sy n="138" d="100"/>
        </p:scale>
        <p:origin x="-2168"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2C5480-D181-0742-BD86-363E3EF6AA4F}" type="datetimeFigureOut">
              <a:rPr lang="en-US" smtClean="0"/>
              <a:t>16-03-05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204486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2C5480-D181-0742-BD86-363E3EF6AA4F}" type="datetimeFigureOut">
              <a:rPr lang="en-US" smtClean="0"/>
              <a:t>16-03-10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3108540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2C5480-D181-0742-BD86-363E3EF6AA4F}" type="datetimeFigureOut">
              <a:rPr lang="en-US" smtClean="0"/>
              <a:t>16-03-10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151796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82C5480-D181-0742-BD86-363E3EF6AA4F}" type="datetimeFigureOut">
              <a:rPr lang="en-US" smtClean="0"/>
              <a:t>16-03-10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635044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82C5480-D181-0742-BD86-363E3EF6AA4F}" type="datetimeFigureOut">
              <a:rPr lang="en-US" smtClean="0"/>
              <a:t>16-03-10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21237696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82C5480-D181-0742-BD86-363E3EF6AA4F}" type="datetimeFigureOut">
              <a:rPr lang="en-US" smtClean="0"/>
              <a:t>16-03-10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515199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82C5480-D181-0742-BD86-363E3EF6AA4F}" type="datetimeFigureOut">
              <a:rPr lang="en-US" smtClean="0"/>
              <a:t>16-03-10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1141458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82C5480-D181-0742-BD86-363E3EF6AA4F}" type="datetimeFigureOut">
              <a:rPr lang="en-US" smtClean="0"/>
              <a:t>16-03-10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3157688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2C5480-D181-0742-BD86-363E3EF6AA4F}" type="datetimeFigureOut">
              <a:rPr lang="en-US" smtClean="0"/>
              <a:t>16-03-10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2538151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2C5480-D181-0742-BD86-363E3EF6AA4F}" type="datetimeFigureOut">
              <a:rPr lang="en-US" smtClean="0"/>
              <a:t>16-03-10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3057078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82C5480-D181-0742-BD86-363E3EF6AA4F}" type="datetimeFigureOut">
              <a:rPr lang="en-US" smtClean="0"/>
              <a:t>16-03-10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906957-E478-2B46-845A-7DA56973BCFB}" type="slidenum">
              <a:rPr lang="en-US" smtClean="0"/>
              <a:t>‹#›</a:t>
            </a:fld>
            <a:endParaRPr lang="en-US"/>
          </a:p>
        </p:txBody>
      </p:sp>
    </p:spTree>
    <p:extLst>
      <p:ext uri="{BB962C8B-B14F-4D97-AF65-F5344CB8AC3E}">
        <p14:creationId xmlns:p14="http://schemas.microsoft.com/office/powerpoint/2010/main" val="41514551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2C5480-D181-0742-BD86-363E3EF6AA4F}" type="datetimeFigureOut">
              <a:rPr lang="en-US" smtClean="0"/>
              <a:t>16-03-05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906957-E478-2B46-845A-7DA56973BCFB}" type="slidenum">
              <a:rPr lang="en-US" smtClean="0"/>
              <a:t>‹#›</a:t>
            </a:fld>
            <a:endParaRPr lang="en-US"/>
          </a:p>
        </p:txBody>
      </p:sp>
    </p:spTree>
    <p:extLst>
      <p:ext uri="{BB962C8B-B14F-4D97-AF65-F5344CB8AC3E}">
        <p14:creationId xmlns:p14="http://schemas.microsoft.com/office/powerpoint/2010/main" val="2394758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1317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7199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Lev. 19:32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Uit eerbied vir jou God moet jy eerbied bewys aan oumense en hulle met respek behandel. Ek is die Here.</a:t>
            </a:r>
            <a:r>
              <a:rPr lang="af-ZA" i="1"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Tess. 5:12-13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Broers, ons vra julle:Erken die mense wat so hard onder julle werk en julle in opdrag van die Here lei en teregwys. Betoon in liefde die hoogste agting aan hulle ter wille van hulle werk. Leef in vrede met mekaar</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Tim. 5:17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dirty="0" smtClean="0"/>
              <a:t>“</a:t>
            </a:r>
            <a:r>
              <a:rPr lang="af-ZA" i="1" dirty="0"/>
              <a:t>Die ouderlinge wat goeie leiding gee, behoort dubbele erkenning te kry, veral dié wat hard werk deur te preek en onderrig te gee</a:t>
            </a:r>
            <a:r>
              <a:rPr lang="af-ZA" dirty="0"/>
              <a:t>,</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71992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2:3	</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Moet niks uit selfsug of eersug doen nie, maar in nederigheid moet die een die ander hoër ag as homself</a:t>
            </a:r>
            <a:r>
              <a:rPr lang="af-ZA" dirty="0"/>
              <a:t>.</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7199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10:12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Dit maak dus geen verskil of 'n mens' n Jood of 'n Griek is nie, want dieselfde Here is Here van almal, en Hy seën almal wat Hom aanroep, </a:t>
            </a:r>
            <a:r>
              <a:rPr lang="af-ZA" i="1" u="sng" dirty="0"/>
              <a:t>ryklik</a:t>
            </a:r>
            <a:r>
              <a:rPr lang="af-ZA" i="1" dirty="0"/>
              <a:t>, want elkeen wat die Naam van die Here aanroep, sal gered word</a:t>
            </a:r>
            <a:r>
              <a:rPr lang="af-ZA" i="1"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7199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 Sam. 16:7</a:t>
            </a:r>
            <a:r>
              <a:rPr lang="af-ZA" dirty="0"/>
              <a:t>	</a:t>
            </a:r>
            <a:r>
              <a:rPr lang="af-ZA" dirty="0" smtClean="0"/>
              <a:t/>
            </a:r>
            <a:br>
              <a:rPr lang="af-ZA" dirty="0" smtClean="0"/>
            </a:br>
            <a:r>
              <a:rPr lang="af-ZA" dirty="0"/>
              <a:t/>
            </a:r>
            <a:br>
              <a:rPr lang="af-ZA" dirty="0"/>
            </a:br>
            <a:r>
              <a:rPr lang="af-ZA" dirty="0" smtClean="0"/>
              <a:t>“</a:t>
            </a:r>
            <a:r>
              <a:rPr lang="af-ZA" i="1" dirty="0"/>
              <a:t>Maar Hy sê vir Samuel:"Moenie na sy voorkoms of sy buitengewone lengte kyk nie, want Ek het hom nie gekies nie. Die Here kyk nie na dieselfde dinge as die mens nie. Die mens kyk na die uiterlike, maar die Here na die innerlike</a:t>
            </a:r>
            <a:r>
              <a:rPr lang="af-ZA" dirty="0"/>
              <a:t>.</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Deut. 10:17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Die Here jou God, Hy alleen is God, die Here:die groot God, die magtige, wat wonderdade doen, wat vir niemand partydig is nie en ook nie omkoopgeld aanneem nie</a:t>
            </a:r>
            <a:r>
              <a:rPr lang="af-ZA" dirty="0"/>
              <a:t>.</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Lev. 19:15</a:t>
            </a:r>
            <a:r>
              <a:rPr lang="af-ZA" dirty="0"/>
              <a:t>	</a:t>
            </a:r>
            <a:r>
              <a:rPr lang="af-ZA" dirty="0" smtClean="0"/>
              <a:t/>
            </a:r>
            <a:br>
              <a:rPr lang="af-ZA" dirty="0" smtClean="0"/>
            </a:br>
            <a:r>
              <a:rPr lang="af-ZA" dirty="0"/>
              <a:t/>
            </a:r>
            <a:br>
              <a:rPr lang="af-ZA" dirty="0"/>
            </a:br>
            <a:r>
              <a:rPr lang="af-ZA" dirty="0" smtClean="0"/>
              <a:t>“</a:t>
            </a:r>
            <a:r>
              <a:rPr lang="af-ZA" i="1" dirty="0"/>
              <a:t>Jy mag nie onregverdig wees in die regspraak nie:jy mag nie partydig wees vir dié wat geen aansien het nie of die vooraanstaande bevoordeel nie. Oordeel regverdig oor jou naaste</a:t>
            </a:r>
            <a:r>
              <a:rPr lang="af-ZA" dirty="0"/>
              <a:t>.</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Kron. 19:7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Mag die vrees vir die Here julle bybly! Wees versigtig en doen julle plig. By die Here ons God is daar nie onreg en bevoordeling en korrupsie nie.</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Spr. 28:21</a:t>
            </a:r>
            <a:r>
              <a:rPr lang="af-ZA" dirty="0"/>
              <a:t>	</a:t>
            </a:r>
            <a:r>
              <a:rPr lang="af-ZA" dirty="0" smtClean="0"/>
              <a:t/>
            </a:r>
            <a:br>
              <a:rPr lang="af-ZA" dirty="0" smtClean="0"/>
            </a:br>
            <a:r>
              <a:rPr lang="af-ZA" dirty="0"/>
              <a:t/>
            </a:r>
            <a:br>
              <a:rPr lang="af-ZA" dirty="0"/>
            </a:br>
            <a:r>
              <a:rPr lang="af-ZA" dirty="0" smtClean="0"/>
              <a:t>“</a:t>
            </a:r>
            <a:r>
              <a:rPr lang="af-ZA" i="1" dirty="0"/>
              <a:t>Dit is nie reg dat mense partydig is en sondig nie</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10:34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Waarlik, ek begryp nou eers dat God nie onderskeid maak nie, maar in enige volk die mense aanneem wat Hom vereer en doen wat reg is</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2:11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God trek immers niemand voor nie.</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7:24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Moenie op die oog af oordeel nie, oordeel regverdig.</a:t>
            </a:r>
            <a:r>
              <a:rPr lang="af-ZA" dirty="0" smtClean="0"/>
              <a:t>”</a:t>
            </a:r>
            <a:endParaRPr lang="en-US" dirty="0"/>
          </a:p>
        </p:txBody>
      </p:sp>
    </p:spTree>
    <p:extLst>
      <p:ext uri="{BB962C8B-B14F-4D97-AF65-F5344CB8AC3E}">
        <p14:creationId xmlns:p14="http://schemas.microsoft.com/office/powerpoint/2010/main" val="36171992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7189</TotalTime>
  <Words>71</Words>
  <Application>Microsoft Macintosh PowerPoint</Application>
  <PresentationFormat>On-screen Show (4:3)</PresentationFormat>
  <Paragraphs>13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I Sam. 16:7   “Maar Hy sê vir Samuel:"Moenie na sy voorkoms of sy buitengewone lengte kyk nie, want Ek het hom nie gekies nie. Die Here kyk nie na dieselfde dinge as die mens nie. Die mens kyk na die uiterlike, maar die Here na die innerlike.”</vt:lpstr>
      <vt:lpstr>Deut. 10:17   “Die Here jou God, Hy alleen is God, die Here:die groot God, die magtige, wat wonderdade doen, wat vir niemand partydig is nie en ook nie omkoopgeld aanneem nie.”</vt:lpstr>
      <vt:lpstr>Lev. 19:15   “Jy mag nie onregverdig wees in die regspraak nie:jy mag nie partydig wees vir dié wat geen aansien het nie of die vooraanstaande bevoordeel nie. Oordeel regverdig oor jou naaste.”</vt:lpstr>
      <vt:lpstr>II Kron. 19:7   “Mag die vrees vir die Here julle bybly! Wees versigtig en doen julle plig. By die Here ons God is daar nie onreg en bevoordeling en korrupsie nie.”</vt:lpstr>
      <vt:lpstr>Spr. 28:21   “Dit is nie reg dat mense partydig is en sondig nie”</vt:lpstr>
      <vt:lpstr>Hand. 10:34   “Waarlik, ek begryp nou eers dat God nie onderskeid maak nie, maar in enige volk die mense aanneem wat Hom vereer en doen wat reg is”</vt:lpstr>
      <vt:lpstr>Rom. 2:11   “God trek immers niemand voor nie.”</vt:lpstr>
      <vt:lpstr>Joh. 7:24   “Moenie op die oog af oordeel nie, oordeel regverdig.”</vt:lpstr>
      <vt:lpstr>PowerPoint Presentation</vt:lpstr>
      <vt:lpstr>Lev. 19:32   “Uit eerbied vir jou God moet jy eerbied bewys aan oumense en hulle met respek behandel. Ek is die Here.”</vt:lpstr>
      <vt:lpstr>I Tess. 5:12-13   “Broers, ons vra julle:Erken die mense wat so hard onder julle werk en julle in opdrag van die Here lei en teregwys. Betoon in liefde die hoogste agting aan hulle ter wille van hulle werk. Leef in vrede met mekaar”</vt:lpstr>
      <vt:lpstr>I Tim. 5:17   “Die ouderlinge wat goeie leiding gee, behoort dubbele erkenning te kry, veral dié wat hard werk deur te preek en onderrig te gee,”</vt:lpstr>
      <vt:lpstr>PowerPoint Presentation</vt:lpstr>
      <vt:lpstr>Fil. 2:3    “Moet niks uit selfsug of eersug doen nie, maar in nederigheid moet die een die ander hoër ag as homself.”</vt:lpstr>
      <vt:lpstr>PowerPoint Presentation</vt:lpstr>
      <vt:lpstr>Rom. 10:12   “Dit maak dus geen verskil of 'n mens' n Jood of 'n Griek is nie, want dieselfde Here is Here van almal, en Hy seën almal wat Hom aanroep, ryklik, want elkeen wat die Naam van die Here aanroep, sal gered word”</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2016-03-05T08:36:01Z</dcterms:created>
  <dcterms:modified xsi:type="dcterms:W3CDTF">2016-03-10T08:25:46Z</dcterms:modified>
</cp:coreProperties>
</file>