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250" autoAdjust="0"/>
    <p:restoredTop sz="94660"/>
  </p:normalViewPr>
  <p:slideViewPr>
    <p:cSldViewPr snapToGrid="0" snapToObjects="1">
      <p:cViewPr varScale="1">
        <p:scale>
          <a:sx n="138" d="100"/>
          <a:sy n="138" d="100"/>
        </p:scale>
        <p:origin x="-220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6D97EB-E9BB-1C4D-BA9C-166BF013835D}" type="datetimeFigureOut">
              <a:rPr lang="en-US" smtClean="0"/>
              <a:t>16-03-16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2812904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D97EB-E9BB-1C4D-BA9C-166BF013835D}" type="datetimeFigureOut">
              <a:rPr lang="en-US" smtClean="0"/>
              <a:t>16-03-17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2320806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D97EB-E9BB-1C4D-BA9C-166BF013835D}" type="datetimeFigureOut">
              <a:rPr lang="en-US" smtClean="0"/>
              <a:t>16-03-17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2550420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D97EB-E9BB-1C4D-BA9C-166BF013835D}" type="datetimeFigureOut">
              <a:rPr lang="en-US" smtClean="0"/>
              <a:t>16-03-17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229927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6D97EB-E9BB-1C4D-BA9C-166BF013835D}" type="datetimeFigureOut">
              <a:rPr lang="en-US" smtClean="0"/>
              <a:t>16-03-17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87274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6D97EB-E9BB-1C4D-BA9C-166BF013835D}" type="datetimeFigureOut">
              <a:rPr lang="en-US" smtClean="0"/>
              <a:t>16-03-17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2924197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6D97EB-E9BB-1C4D-BA9C-166BF013835D}" type="datetimeFigureOut">
              <a:rPr lang="en-US" smtClean="0"/>
              <a:t>16-03-17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1367684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6D97EB-E9BB-1C4D-BA9C-166BF013835D}" type="datetimeFigureOut">
              <a:rPr lang="en-US" smtClean="0"/>
              <a:t>16-03-17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2090825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6D97EB-E9BB-1C4D-BA9C-166BF013835D}" type="datetimeFigureOut">
              <a:rPr lang="en-US" smtClean="0"/>
              <a:t>16-03-17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379960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6D97EB-E9BB-1C4D-BA9C-166BF013835D}" type="datetimeFigureOut">
              <a:rPr lang="en-US" smtClean="0"/>
              <a:t>16-03-17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2926468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6D97EB-E9BB-1C4D-BA9C-166BF013835D}" type="datetimeFigureOut">
              <a:rPr lang="en-US" smtClean="0"/>
              <a:t>16-03-17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62EFD-039A-A243-B575-1E2863A8566B}" type="slidenum">
              <a:rPr lang="en-US" smtClean="0"/>
              <a:t>‹#›</a:t>
            </a:fld>
            <a:endParaRPr lang="en-US"/>
          </a:p>
        </p:txBody>
      </p:sp>
    </p:spTree>
    <p:extLst>
      <p:ext uri="{BB962C8B-B14F-4D97-AF65-F5344CB8AC3E}">
        <p14:creationId xmlns:p14="http://schemas.microsoft.com/office/powerpoint/2010/main" val="38898512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D97EB-E9BB-1C4D-BA9C-166BF013835D}" type="datetimeFigureOut">
              <a:rPr lang="en-US" smtClean="0"/>
              <a:t>16-03-16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62EFD-039A-A243-B575-1E2863A8566B}" type="slidenum">
              <a:rPr lang="en-US" smtClean="0"/>
              <a:t>‹#›</a:t>
            </a:fld>
            <a:endParaRPr lang="en-US"/>
          </a:p>
        </p:txBody>
      </p:sp>
    </p:spTree>
    <p:extLst>
      <p:ext uri="{BB962C8B-B14F-4D97-AF65-F5344CB8AC3E}">
        <p14:creationId xmlns:p14="http://schemas.microsoft.com/office/powerpoint/2010/main" val="216023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15433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 Joh. 3:7-10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t>“</a:t>
            </a:r>
            <a:r>
              <a:rPr lang="af-ZA" i="1" dirty="0"/>
              <a:t>Liewe kinders, moenie dat iemand julle mislei nie:wie regverdig lewe, is regverdig soos Hy regverdig is; wie aanhou sonde doen, behoort aan die </a:t>
            </a:r>
            <a:r>
              <a:rPr lang="af-ZA" i="1" dirty="0" smtClean="0"/>
              <a:t>duiwel... </a:t>
            </a:r>
            <a:r>
              <a:rPr lang="af-ZA" i="1" dirty="0"/>
              <a:t>Iemand wat 'n kind van God is, doen nie meer sonde nie, omdat die Gees van God in hom bly; en hy kan nie meer sondig nie, omdat hy uit God gebore is</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6224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5:17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Iemand wat aan Christus behoort, is 'n nuwe mens. Die oue is verby, die nuwe het gekom</a:t>
            </a:r>
            <a:r>
              <a:rPr lang="af-ZA" dirty="0"/>
              <a:t>.</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13:5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Stel julleself op die proef en ondersoek julleself of julle in die geloof lewe. Besef julle dan nie self dat Christus Jesus in julle is nie? So nie, het julle die toets nie deurstaan nie</a:t>
            </a:r>
            <a:r>
              <a:rPr lang="af-ZA" dirty="0"/>
              <a:t>.</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6224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7:20</a:t>
            </a:r>
            <a:r>
              <a:rPr lang="af-ZA" dirty="0">
                <a:solidFill>
                  <a:srgbClr val="008000"/>
                </a:solidFill>
              </a:rPr>
              <a:t>	</a:t>
            </a:r>
            <a:br>
              <a:rPr lang="af-ZA" dirty="0">
                <a:solidFill>
                  <a:srgbClr val="008000"/>
                </a:solidFill>
              </a:rPr>
            </a:br>
            <a:r>
              <a:rPr lang="af-ZA" dirty="0" smtClean="0"/>
              <a:t/>
            </a:r>
            <a:br>
              <a:rPr lang="af-ZA" dirty="0" smtClean="0"/>
            </a:br>
            <a:r>
              <a:rPr lang="af-ZA" dirty="0" smtClean="0"/>
              <a:t>“</a:t>
            </a:r>
            <a:r>
              <a:rPr lang="af-ZA" i="1" dirty="0"/>
              <a:t>So sal julle die vals profete dan aan hulle vrugte ken.</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Nie elkeen wat vir My sê:`Here, Here, 'sal in die koninkryk van die hemel ingaan nie, maar net hy wat die wil doen van my Vader wat in die hemel is.</a:t>
            </a:r>
            <a:r>
              <a:rPr lang="af-ZA" dirty="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genuineness of a profession of Jesus Christ as Savior and Lord is evidenced more by what a person does than by what he claims. A person who professes Christ but who does not live a Christ-honering, Christ-obeying life is a fraud.</a:t>
            </a:r>
            <a:r>
              <a:rPr lang="af-ZA" dirty="0" smtClean="0"/>
              <a:t>”</a:t>
            </a:r>
            <a:r>
              <a:rPr lang="af-ZA" b="1" dirty="0" smtClean="0"/>
              <a:t> </a:t>
            </a:r>
            <a:br>
              <a:rPr lang="af-ZA" b="1" dirty="0" smtClean="0"/>
            </a:br>
            <a:r>
              <a:rPr lang="af-ZA" b="1" dirty="0"/>
              <a:t/>
            </a:r>
            <a:br>
              <a:rPr lang="af-ZA" b="1" dirty="0"/>
            </a:br>
            <a:r>
              <a:rPr lang="af-ZA" b="1" dirty="0" smtClean="0"/>
              <a:t>																										</a:t>
            </a:r>
            <a:r>
              <a:rPr lang="af-ZA" dirty="0" smtClean="0">
                <a:solidFill>
                  <a:srgbClr val="660066"/>
                </a:solidFill>
              </a:rPr>
              <a:t>	</a:t>
            </a:r>
            <a:r>
              <a:rPr lang="af-ZA" dirty="0" smtClean="0">
                <a:solidFill>
                  <a:srgbClr val="660066"/>
                </a:solidFill>
              </a:rPr>
              <a:t>John MacArthur </a:t>
            </a:r>
            <a:endParaRPr lang="en-US" dirty="0">
              <a:solidFill>
                <a:srgbClr val="660066"/>
              </a:solidFill>
            </a:endParaRPr>
          </a:p>
        </p:txBody>
      </p:sp>
    </p:spTree>
    <p:extLst>
      <p:ext uri="{BB962C8B-B14F-4D97-AF65-F5344CB8AC3E}">
        <p14:creationId xmlns:p14="http://schemas.microsoft.com/office/powerpoint/2010/main" val="3466224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3:7-8</a:t>
            </a:r>
            <a:r>
              <a:rPr lang="af-ZA" dirty="0">
                <a:solidFill>
                  <a:srgbClr val="008000"/>
                </a:solidFill>
              </a:rPr>
              <a:t>	</a:t>
            </a:r>
            <a:br>
              <a:rPr lang="af-ZA" dirty="0">
                <a:solidFill>
                  <a:srgbClr val="008000"/>
                </a:solidFill>
              </a:rPr>
            </a:br>
            <a:r>
              <a:rPr lang="af-ZA" dirty="0" smtClean="0"/>
              <a:t/>
            </a:r>
            <a:br>
              <a:rPr lang="af-ZA" dirty="0" smtClean="0"/>
            </a:br>
            <a:r>
              <a:rPr lang="af-ZA" dirty="0" smtClean="0"/>
              <a:t>“</a:t>
            </a:r>
            <a:r>
              <a:rPr lang="af-ZA" i="1" dirty="0"/>
              <a:t>Toe hy merk dat baie van die Fariseërs en die Sadduseërs kom om deur hom gedoop te word, sê hy vir hulle:"Julle slange, wie het julle wysgemaak dat julle die dreigende toorn kan ontvlug? Dra liewer vrugte wat bewys dat julle bekeer is</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2:23-24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Terwyl Jesus vir die viering van die paasfees in Jerusalem was, het daar baie mense tot geloof in Hom gekom toe hulle die wondertekens sien wat Hy doen. Maar Hy het Hom nie op hulle verlaat nie, omdat Hy geweet het hoe hulle almal is</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Wie my opdragte het en dit uitvoer- dit is hy wat My liefhet. En wie My liefhet, hóm sal my Vader liefhê, en Ek sal hom ook liefhê en My aan hom openbaar.</a:t>
            </a:r>
            <a:r>
              <a:rPr lang="af-ZA" i="1"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13:23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Die man by wie daar op goeie grond gesaai is, is hy wat die woord hoor en dit verstaan. Hy dra inderdaad vrug en lewer 'n oes:soms honderdvoudig, soms sestigvoudig, soms dertigvoudig</a:t>
            </a:r>
            <a:r>
              <a:rPr lang="af-ZA" dirty="0"/>
              <a:t>.</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a:t>
            </a:r>
            <a:r>
              <a:rPr lang="af-ZA" b="1" dirty="0" smtClean="0">
                <a:solidFill>
                  <a:srgbClr val="008000"/>
                </a:solidFill>
              </a:rPr>
              <a:t>14</a:t>
            </a:r>
            <a:br>
              <a:rPr lang="af-ZA" b="1" dirty="0" smtClean="0">
                <a:solidFill>
                  <a:srgbClr val="008000"/>
                </a:solidFill>
              </a:rPr>
            </a:br>
            <a:r>
              <a:rPr lang="af-ZA" b="1" dirty="0"/>
              <a:t/>
            </a:r>
            <a:br>
              <a:rPr lang="af-ZA" b="1" dirty="0"/>
            </a:br>
            <a:r>
              <a:rPr lang="af-ZA" dirty="0"/>
              <a:t>	“</a:t>
            </a:r>
            <a:r>
              <a:rPr lang="af-ZA" i="1" dirty="0"/>
              <a:t>Beywer julle vir vrede met alle mense asook vir 'n heilige lewe, waarsonder niemand die Here sal sien nie</a:t>
            </a:r>
            <a:r>
              <a:rPr lang="af-ZA" dirty="0"/>
              <a:t>.</a:t>
            </a:r>
            <a:r>
              <a:rPr lang="af-ZA" dirty="0" smtClean="0"/>
              <a:t>”</a:t>
            </a:r>
            <a:endParaRPr lang="en-US" dirty="0"/>
          </a:p>
        </p:txBody>
      </p:sp>
    </p:spTree>
    <p:extLst>
      <p:ext uri="{BB962C8B-B14F-4D97-AF65-F5344CB8AC3E}">
        <p14:creationId xmlns:p14="http://schemas.microsoft.com/office/powerpoint/2010/main" val="3466224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1506</TotalTime>
  <Words>110</Words>
  <Application>Microsoft Macintosh PowerPoint</Application>
  <PresentationFormat>On-screen Show (4:3)</PresentationFormat>
  <Paragraphs>11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Matt. 7:20   “So sal julle die vals profete dan aan hulle vrugte ken.”</vt:lpstr>
      <vt:lpstr>Matt. 7:21   “Nie elkeen wat vir My sê:`Here, Here, 'sal in die koninkryk van die hemel ingaan nie, maar net hy wat die wil doen van my Vader wat in die hemel is.”</vt:lpstr>
      <vt:lpstr>“The genuineness of a profession of Jesus Christ as Savior and Lord is evidenced more by what a person does than by what he claims. A person who professes Christ but who does not live a Christ-honering, Christ-obeying life is a fraud.”                              John MacArthur </vt:lpstr>
      <vt:lpstr>Matt. 3:7-8   “Toe hy merk dat baie van die Fariseërs en die Sadduseërs kom om deur hom gedoop te word, sê hy vir hulle:"Julle slange, wie het julle wysgemaak dat julle die dreigende toorn kan ontvlug? Dra liewer vrugte wat bewys dat julle bekeer is”</vt:lpstr>
      <vt:lpstr>Joh. 2:23-24   “Terwyl Jesus vir die viering van die paasfees in Jerusalem was, het daar baie mense tot geloof in Hom gekom toe hulle die wondertekens sien wat Hy doen. Maar Hy het Hom nie op hulle verlaat nie, omdat Hy geweet het hoe hulle almal is”</vt:lpstr>
      <vt:lpstr>Joh. 14:21   “Wie my opdragte het en dit uitvoer- dit is hy wat My liefhet. En wie My liefhet, hóm sal my Vader liefhê, en Ek sal hom ook liefhê en My aan hom openbaar.”</vt:lpstr>
      <vt:lpstr>Matt. 13:23   “Die man by wie daar op goeie grond gesaai is, is hy wat die woord hoor en dit verstaan. Hy dra inderdaad vrug en lewer 'n oes:soms honderdvoudig, soms sestigvoudig, soms dertigvoudig.”</vt:lpstr>
      <vt:lpstr>Hebr. 12:14   “Beywer julle vir vrede met alle mense asook vir 'n heilige lewe, waarsonder niemand die Here sal sien nie.”</vt:lpstr>
      <vt:lpstr>I Joh. 3:7-10  “Liewe kinders, moenie dat iemand julle mislei nie:wie regverdig lewe, is regverdig soos Hy regverdig is; wie aanhou sonde doen, behoort aan die duiwel... Iemand wat 'n kind van God is, doen nie meer sonde nie, omdat die Gees van God in hom bly; en hy kan nie meer sondig nie, omdat hy uit God gebore is”</vt:lpstr>
      <vt:lpstr>PowerPoint Presentation</vt:lpstr>
      <vt:lpstr>I Kor. 5:17   “Iemand wat aan Christus behoort, is 'n nuwe mens. Die oue is verby, die nuwe het gekom.”</vt:lpstr>
      <vt:lpstr>II Kor. 13:5   “Stel julleself op die proef en ondersoek julleself of julle in die geloof lewe. Besef julle dan nie self dat Christus Jesus in julle is nie? So nie, het julle die toets nie deurstaan nie.”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2016-03-16T08:36:02Z</dcterms:created>
  <dcterms:modified xsi:type="dcterms:W3CDTF">2016-03-17T09:42:53Z</dcterms:modified>
</cp:coreProperties>
</file>