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671" autoAdjust="0"/>
    <p:restoredTop sz="94660"/>
  </p:normalViewPr>
  <p:slideViewPr>
    <p:cSldViewPr snapToGrid="0" snapToObjects="1">
      <p:cViewPr varScale="1">
        <p:scale>
          <a:sx n="138" d="100"/>
          <a:sy n="138" d="100"/>
        </p:scale>
        <p:origin x="-2176"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A3C5A83-27A9-184A-864F-F7CC99998ACF}" type="datetimeFigureOut">
              <a:rPr lang="en-US" smtClean="0"/>
              <a:t>16-04-05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FDACD5-CFBB-E84B-BC59-BE7FE40B9F2A}" type="slidenum">
              <a:rPr lang="en-US" smtClean="0"/>
              <a:t>‹#›</a:t>
            </a:fld>
            <a:endParaRPr lang="en-US"/>
          </a:p>
        </p:txBody>
      </p:sp>
    </p:spTree>
    <p:extLst>
      <p:ext uri="{BB962C8B-B14F-4D97-AF65-F5344CB8AC3E}">
        <p14:creationId xmlns:p14="http://schemas.microsoft.com/office/powerpoint/2010/main" val="2240702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3C5A83-27A9-184A-864F-F7CC99998ACF}" type="datetimeFigureOut">
              <a:rPr lang="en-US" smtClean="0"/>
              <a:t>16-04-07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FDACD5-CFBB-E84B-BC59-BE7FE40B9F2A}" type="slidenum">
              <a:rPr lang="en-US" smtClean="0"/>
              <a:t>‹#›</a:t>
            </a:fld>
            <a:endParaRPr lang="en-US"/>
          </a:p>
        </p:txBody>
      </p:sp>
    </p:spTree>
    <p:extLst>
      <p:ext uri="{BB962C8B-B14F-4D97-AF65-F5344CB8AC3E}">
        <p14:creationId xmlns:p14="http://schemas.microsoft.com/office/powerpoint/2010/main" val="3733541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3C5A83-27A9-184A-864F-F7CC99998ACF}" type="datetimeFigureOut">
              <a:rPr lang="en-US" smtClean="0"/>
              <a:t>16-04-07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FDACD5-CFBB-E84B-BC59-BE7FE40B9F2A}" type="slidenum">
              <a:rPr lang="en-US" smtClean="0"/>
              <a:t>‹#›</a:t>
            </a:fld>
            <a:endParaRPr lang="en-US"/>
          </a:p>
        </p:txBody>
      </p:sp>
    </p:spTree>
    <p:extLst>
      <p:ext uri="{BB962C8B-B14F-4D97-AF65-F5344CB8AC3E}">
        <p14:creationId xmlns:p14="http://schemas.microsoft.com/office/powerpoint/2010/main" val="3677302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3C5A83-27A9-184A-864F-F7CC99998ACF}" type="datetimeFigureOut">
              <a:rPr lang="en-US" smtClean="0"/>
              <a:t>16-04-07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FDACD5-CFBB-E84B-BC59-BE7FE40B9F2A}" type="slidenum">
              <a:rPr lang="en-US" smtClean="0"/>
              <a:t>‹#›</a:t>
            </a:fld>
            <a:endParaRPr lang="en-US"/>
          </a:p>
        </p:txBody>
      </p:sp>
    </p:spTree>
    <p:extLst>
      <p:ext uri="{BB962C8B-B14F-4D97-AF65-F5344CB8AC3E}">
        <p14:creationId xmlns:p14="http://schemas.microsoft.com/office/powerpoint/2010/main" val="19999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3C5A83-27A9-184A-864F-F7CC99998ACF}" type="datetimeFigureOut">
              <a:rPr lang="en-US" smtClean="0"/>
              <a:t>16-04-07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FDACD5-CFBB-E84B-BC59-BE7FE40B9F2A}" type="slidenum">
              <a:rPr lang="en-US" smtClean="0"/>
              <a:t>‹#›</a:t>
            </a:fld>
            <a:endParaRPr lang="en-US"/>
          </a:p>
        </p:txBody>
      </p:sp>
    </p:spTree>
    <p:extLst>
      <p:ext uri="{BB962C8B-B14F-4D97-AF65-F5344CB8AC3E}">
        <p14:creationId xmlns:p14="http://schemas.microsoft.com/office/powerpoint/2010/main" val="1570904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A3C5A83-27A9-184A-864F-F7CC99998ACF}" type="datetimeFigureOut">
              <a:rPr lang="en-US" smtClean="0"/>
              <a:t>16-04-07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FDACD5-CFBB-E84B-BC59-BE7FE40B9F2A}" type="slidenum">
              <a:rPr lang="en-US" smtClean="0"/>
              <a:t>‹#›</a:t>
            </a:fld>
            <a:endParaRPr lang="en-US"/>
          </a:p>
        </p:txBody>
      </p:sp>
    </p:spTree>
    <p:extLst>
      <p:ext uri="{BB962C8B-B14F-4D97-AF65-F5344CB8AC3E}">
        <p14:creationId xmlns:p14="http://schemas.microsoft.com/office/powerpoint/2010/main" val="3711855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A3C5A83-27A9-184A-864F-F7CC99998ACF}" type="datetimeFigureOut">
              <a:rPr lang="en-US" smtClean="0"/>
              <a:t>16-04-07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FDACD5-CFBB-E84B-BC59-BE7FE40B9F2A}" type="slidenum">
              <a:rPr lang="en-US" smtClean="0"/>
              <a:t>‹#›</a:t>
            </a:fld>
            <a:endParaRPr lang="en-US"/>
          </a:p>
        </p:txBody>
      </p:sp>
    </p:spTree>
    <p:extLst>
      <p:ext uri="{BB962C8B-B14F-4D97-AF65-F5344CB8AC3E}">
        <p14:creationId xmlns:p14="http://schemas.microsoft.com/office/powerpoint/2010/main" val="1513253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3C5A83-27A9-184A-864F-F7CC99998ACF}" type="datetimeFigureOut">
              <a:rPr lang="en-US" smtClean="0"/>
              <a:t>16-04-07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FDACD5-CFBB-E84B-BC59-BE7FE40B9F2A}" type="slidenum">
              <a:rPr lang="en-US" smtClean="0"/>
              <a:t>‹#›</a:t>
            </a:fld>
            <a:endParaRPr lang="en-US"/>
          </a:p>
        </p:txBody>
      </p:sp>
    </p:spTree>
    <p:extLst>
      <p:ext uri="{BB962C8B-B14F-4D97-AF65-F5344CB8AC3E}">
        <p14:creationId xmlns:p14="http://schemas.microsoft.com/office/powerpoint/2010/main" val="386233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3C5A83-27A9-184A-864F-F7CC99998ACF}" type="datetimeFigureOut">
              <a:rPr lang="en-US" smtClean="0"/>
              <a:t>16-04-07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FDACD5-CFBB-E84B-BC59-BE7FE40B9F2A}" type="slidenum">
              <a:rPr lang="en-US" smtClean="0"/>
              <a:t>‹#›</a:t>
            </a:fld>
            <a:endParaRPr lang="en-US"/>
          </a:p>
        </p:txBody>
      </p:sp>
    </p:spTree>
    <p:extLst>
      <p:ext uri="{BB962C8B-B14F-4D97-AF65-F5344CB8AC3E}">
        <p14:creationId xmlns:p14="http://schemas.microsoft.com/office/powerpoint/2010/main" val="3059561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3C5A83-27A9-184A-864F-F7CC99998ACF}" type="datetimeFigureOut">
              <a:rPr lang="en-US" smtClean="0"/>
              <a:t>16-04-07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FDACD5-CFBB-E84B-BC59-BE7FE40B9F2A}" type="slidenum">
              <a:rPr lang="en-US" smtClean="0"/>
              <a:t>‹#›</a:t>
            </a:fld>
            <a:endParaRPr lang="en-US"/>
          </a:p>
        </p:txBody>
      </p:sp>
    </p:spTree>
    <p:extLst>
      <p:ext uri="{BB962C8B-B14F-4D97-AF65-F5344CB8AC3E}">
        <p14:creationId xmlns:p14="http://schemas.microsoft.com/office/powerpoint/2010/main" val="2383948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3C5A83-27A9-184A-864F-F7CC99998ACF}" type="datetimeFigureOut">
              <a:rPr lang="en-US" smtClean="0"/>
              <a:t>16-04-07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FDACD5-CFBB-E84B-BC59-BE7FE40B9F2A}" type="slidenum">
              <a:rPr lang="en-US" smtClean="0"/>
              <a:t>‹#›</a:t>
            </a:fld>
            <a:endParaRPr lang="en-US"/>
          </a:p>
        </p:txBody>
      </p:sp>
    </p:spTree>
    <p:extLst>
      <p:ext uri="{BB962C8B-B14F-4D97-AF65-F5344CB8AC3E}">
        <p14:creationId xmlns:p14="http://schemas.microsoft.com/office/powerpoint/2010/main" val="106534088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3C5A83-27A9-184A-864F-F7CC99998ACF}" type="datetimeFigureOut">
              <a:rPr lang="en-US" smtClean="0"/>
              <a:t>16-04-05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FDACD5-CFBB-E84B-BC59-BE7FE40B9F2A}" type="slidenum">
              <a:rPr lang="en-US" smtClean="0"/>
              <a:t>‹#›</a:t>
            </a:fld>
            <a:endParaRPr lang="en-US"/>
          </a:p>
        </p:txBody>
      </p:sp>
    </p:spTree>
    <p:extLst>
      <p:ext uri="{BB962C8B-B14F-4D97-AF65-F5344CB8AC3E}">
        <p14:creationId xmlns:p14="http://schemas.microsoft.com/office/powerpoint/2010/main" val="637811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483030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Matt. 7:</a:t>
            </a:r>
            <a:r>
              <a:rPr lang="af-ZA" b="1" dirty="0" smtClean="0">
                <a:solidFill>
                  <a:srgbClr val="008000"/>
                </a:solidFill>
              </a:rPr>
              <a:t>21</a:t>
            </a:r>
            <a:r>
              <a:rPr lang="af-ZA" dirty="0"/>
              <a:t>	</a:t>
            </a:r>
            <a:r>
              <a:rPr lang="af-ZA" dirty="0" smtClean="0"/>
              <a:t/>
            </a:r>
            <a:br>
              <a:rPr lang="af-ZA" dirty="0" smtClean="0"/>
            </a:br>
            <a:r>
              <a:rPr lang="af-ZA" dirty="0"/>
              <a:t/>
            </a:r>
            <a:br>
              <a:rPr lang="af-ZA" dirty="0"/>
            </a:br>
            <a:r>
              <a:rPr lang="af-ZA" i="1" dirty="0" smtClean="0"/>
              <a:t>“</a:t>
            </a:r>
            <a:r>
              <a:rPr lang="af-ZA" i="1" dirty="0"/>
              <a:t>Nie elkeen wat vir My sê:`Here, Here, 'sal in die koninkryk van die hemel ingaan nie, maar net hy wat die wil doen van my Vader wat in die hemel is</a:t>
            </a:r>
            <a:r>
              <a:rPr lang="af-ZA" i="1" dirty="0" smtClean="0"/>
              <a:t>.”</a:t>
            </a:r>
            <a:endParaRPr lang="en-US" dirty="0"/>
          </a:p>
        </p:txBody>
      </p:sp>
    </p:spTree>
    <p:extLst>
      <p:ext uri="{BB962C8B-B14F-4D97-AF65-F5344CB8AC3E}">
        <p14:creationId xmlns:p14="http://schemas.microsoft.com/office/powerpoint/2010/main" val="1817739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7739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Kor. 13:5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Stel julleself op die proef en ondersoek julleself of julle in die geloof lewe. Besef julle dan nie self dat Christus Jesus in julle is nie? So nie, het julle die toets nie deurstaan nie</a:t>
            </a:r>
            <a:r>
              <a:rPr lang="af-ZA" dirty="0"/>
              <a:t>.</a:t>
            </a:r>
            <a:r>
              <a:rPr lang="af-ZA" dirty="0" smtClean="0"/>
              <a:t>”</a:t>
            </a:r>
            <a:endParaRPr lang="en-US" dirty="0"/>
          </a:p>
        </p:txBody>
      </p:sp>
    </p:spTree>
    <p:extLst>
      <p:ext uri="{BB962C8B-B14F-4D97-AF65-F5344CB8AC3E}">
        <p14:creationId xmlns:p14="http://schemas.microsoft.com/office/powerpoint/2010/main" val="1817739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7:18-23</a:t>
            </a:r>
            <a:r>
              <a:rPr lang="en-US" dirty="0" smtClean="0">
                <a:solidFill>
                  <a:srgbClr val="008000"/>
                </a:solidFill>
                <a:effectLst/>
              </a:rPr>
              <a:t> </a:t>
            </a:r>
            <a:endParaRPr lang="en-US" dirty="0">
              <a:solidFill>
                <a:srgbClr val="008000"/>
              </a:solidFill>
            </a:endParaRPr>
          </a:p>
        </p:txBody>
      </p:sp>
    </p:spTree>
    <p:extLst>
      <p:ext uri="{BB962C8B-B14F-4D97-AF65-F5344CB8AC3E}">
        <p14:creationId xmlns:p14="http://schemas.microsoft.com/office/powerpoint/2010/main" val="1817739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7739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11:19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Hy was daarvan oortuig dat God by magte is om uit die dood op te wek, waaruit Abraham vir Isak ook, om dit so te stel, terug ontvang het</a:t>
            </a:r>
            <a:r>
              <a:rPr lang="af-ZA" dirty="0"/>
              <a:t>.</a:t>
            </a:r>
            <a:r>
              <a:rPr lang="af-ZA" dirty="0" smtClean="0"/>
              <a:t>”</a:t>
            </a:r>
            <a:endParaRPr lang="en-US" dirty="0"/>
          </a:p>
        </p:txBody>
      </p:sp>
    </p:spTree>
    <p:extLst>
      <p:ext uri="{BB962C8B-B14F-4D97-AF65-F5344CB8AC3E}">
        <p14:creationId xmlns:p14="http://schemas.microsoft.com/office/powerpoint/2010/main" val="1817739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Gen. 22:3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Vroeg die volgende môre het Abraham 'n donkie opgesaal en hout gekap vir die brandoffer. Hy het twee slawe saamgevat en ook sy seun Isak. Toe het hy vertrek na die plek toe wat God vir hom aangewys het</a:t>
            </a:r>
            <a:r>
              <a:rPr lang="af-ZA" dirty="0"/>
              <a:t>.</a:t>
            </a:r>
            <a:r>
              <a:rPr lang="af-ZA" dirty="0" smtClean="0"/>
              <a:t>”</a:t>
            </a:r>
            <a:endParaRPr lang="en-US" dirty="0"/>
          </a:p>
        </p:txBody>
      </p:sp>
    </p:spTree>
    <p:extLst>
      <p:ext uri="{BB962C8B-B14F-4D97-AF65-F5344CB8AC3E}">
        <p14:creationId xmlns:p14="http://schemas.microsoft.com/office/powerpoint/2010/main" val="1817739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7739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Mark. 8:38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Wie hom dan vir My en my woorde skaam te midde van hierdie ontroue en sondige geslag, vir hom sal die Seun van die mens Hom ook skaam wanneer Hy kom saam met die heilige engele, en beklee is met dieselfde heerlikheid as sy Vader.</a:t>
            </a:r>
            <a:r>
              <a:rPr lang="af-ZA" i="1" dirty="0" smtClean="0"/>
              <a:t>”</a:t>
            </a:r>
            <a:endParaRPr lang="en-US" dirty="0"/>
          </a:p>
        </p:txBody>
      </p:sp>
    </p:spTree>
    <p:extLst>
      <p:ext uri="{BB962C8B-B14F-4D97-AF65-F5344CB8AC3E}">
        <p14:creationId xmlns:p14="http://schemas.microsoft.com/office/powerpoint/2010/main" val="1817739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12:25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Wie sy lewe bo My liefhet, verloor dit; en wie sy lewe in hierdie wêreld nie bo My liefhet nie, sal dit vir die ewige lewe behou.</a:t>
            </a:r>
            <a:r>
              <a:rPr lang="af-ZA" i="1" dirty="0" smtClean="0"/>
              <a:t>”</a:t>
            </a:r>
            <a:endParaRPr lang="en-US" dirty="0"/>
          </a:p>
        </p:txBody>
      </p:sp>
    </p:spTree>
    <p:extLst>
      <p:ext uri="{BB962C8B-B14F-4D97-AF65-F5344CB8AC3E}">
        <p14:creationId xmlns:p14="http://schemas.microsoft.com/office/powerpoint/2010/main" val="18177395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2855</TotalTime>
  <Words>38</Words>
  <Application>Microsoft Macintosh PowerPoint</Application>
  <PresentationFormat>On-screen Show (4:3)</PresentationFormat>
  <Paragraphs>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II Kor. 13:5   “Stel julleself op die proef en ondersoek julleself of julle in die geloof lewe. Besef julle dan nie self dat Christus Jesus in julle is nie? So nie, het julle die toets nie deurstaan nie.”</vt:lpstr>
      <vt:lpstr>Matt. 7:18-23 </vt:lpstr>
      <vt:lpstr>PowerPoint Presentation</vt:lpstr>
      <vt:lpstr>Hebr. 11:19   “Hy was daarvan oortuig dat God by magte is om uit die dood op te wek, waaruit Abraham vir Isak ook, om dit so te stel, terug ontvang het.”</vt:lpstr>
      <vt:lpstr>Gen. 22:3   “Vroeg die volgende môre het Abraham 'n donkie opgesaal en hout gekap vir die brandoffer. Hy het twee slawe saamgevat en ook sy seun Isak. Toe het hy vertrek na die plek toe wat God vir hom aangewys het.”</vt:lpstr>
      <vt:lpstr>PowerPoint Presentation</vt:lpstr>
      <vt:lpstr>Mark. 8:38   “Wie hom dan vir My en my woorde skaam te midde van hierdie ontroue en sondige geslag, vir hom sal die Seun van die mens Hom ook skaam wanneer Hy kom saam met die heilige engele, en beklee is met dieselfde heerlikheid as sy Vader.”</vt:lpstr>
      <vt:lpstr>Joh. 12:25   “Wie sy lewe bo My liefhet, verloor dit; en wie sy lewe in hierdie wêreld nie bo My liefhet nie, sal dit vir die ewige lewe behou.”</vt:lpstr>
      <vt:lpstr>Matt. 7:21   “Nie elkeen wat vir My sê:`Here, Here, 'sal in die koninkryk van die hemel ingaan nie, maar net hy wat die wil doen van my Vader wat in die hemel is.”</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2016-04-05T08:52:50Z</dcterms:created>
  <dcterms:modified xsi:type="dcterms:W3CDTF">2016-04-07T08:28:31Z</dcterms:modified>
</cp:coreProperties>
</file>