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4" r:id="rId7"/>
    <p:sldId id="261" r:id="rId8"/>
    <p:sldId id="262" r:id="rId9"/>
    <p:sldId id="263"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212" autoAdjust="0"/>
    <p:restoredTop sz="94660"/>
  </p:normalViewPr>
  <p:slideViewPr>
    <p:cSldViewPr snapToGrid="0" snapToObjects="1">
      <p:cViewPr varScale="1">
        <p:scale>
          <a:sx n="138" d="100"/>
          <a:sy n="138" d="100"/>
        </p:scale>
        <p:origin x="-2136" y="-12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printerSettings" Target="printerSettings/printerSettings1.bin"/><Relationship Id="rId19" Type="http://schemas.openxmlformats.org/officeDocument/2006/relationships/presProps" Target="pres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386BB15-8882-1440-84C3-928D7D8B46B0}" type="datetimeFigureOut">
              <a:rPr lang="en-US" smtClean="0"/>
              <a:t>16-04-21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816478-685A-8743-98B2-A74A7300D685}" type="slidenum">
              <a:rPr lang="en-US" smtClean="0"/>
              <a:t>‹#›</a:t>
            </a:fld>
            <a:endParaRPr lang="en-US"/>
          </a:p>
        </p:txBody>
      </p:sp>
    </p:spTree>
    <p:extLst>
      <p:ext uri="{BB962C8B-B14F-4D97-AF65-F5344CB8AC3E}">
        <p14:creationId xmlns:p14="http://schemas.microsoft.com/office/powerpoint/2010/main" val="26525204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386BB15-8882-1440-84C3-928D7D8B46B0}" type="datetimeFigureOut">
              <a:rPr lang="en-US" smtClean="0"/>
              <a:t>16-04-21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816478-685A-8743-98B2-A74A7300D685}" type="slidenum">
              <a:rPr lang="en-US" smtClean="0"/>
              <a:t>‹#›</a:t>
            </a:fld>
            <a:endParaRPr lang="en-US"/>
          </a:p>
        </p:txBody>
      </p:sp>
    </p:spTree>
    <p:extLst>
      <p:ext uri="{BB962C8B-B14F-4D97-AF65-F5344CB8AC3E}">
        <p14:creationId xmlns:p14="http://schemas.microsoft.com/office/powerpoint/2010/main" val="32159159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386BB15-8882-1440-84C3-928D7D8B46B0}" type="datetimeFigureOut">
              <a:rPr lang="en-US" smtClean="0"/>
              <a:t>16-04-21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816478-685A-8743-98B2-A74A7300D685}" type="slidenum">
              <a:rPr lang="en-US" smtClean="0"/>
              <a:t>‹#›</a:t>
            </a:fld>
            <a:endParaRPr lang="en-US"/>
          </a:p>
        </p:txBody>
      </p:sp>
    </p:spTree>
    <p:extLst>
      <p:ext uri="{BB962C8B-B14F-4D97-AF65-F5344CB8AC3E}">
        <p14:creationId xmlns:p14="http://schemas.microsoft.com/office/powerpoint/2010/main" val="37792371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386BB15-8882-1440-84C3-928D7D8B46B0}" type="datetimeFigureOut">
              <a:rPr lang="en-US" smtClean="0"/>
              <a:t>16-04-21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816478-685A-8743-98B2-A74A7300D685}" type="slidenum">
              <a:rPr lang="en-US" smtClean="0"/>
              <a:t>‹#›</a:t>
            </a:fld>
            <a:endParaRPr lang="en-US"/>
          </a:p>
        </p:txBody>
      </p:sp>
    </p:spTree>
    <p:extLst>
      <p:ext uri="{BB962C8B-B14F-4D97-AF65-F5344CB8AC3E}">
        <p14:creationId xmlns:p14="http://schemas.microsoft.com/office/powerpoint/2010/main" val="29451267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386BB15-8882-1440-84C3-928D7D8B46B0}" type="datetimeFigureOut">
              <a:rPr lang="en-US" smtClean="0"/>
              <a:t>16-04-21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816478-685A-8743-98B2-A74A7300D685}" type="slidenum">
              <a:rPr lang="en-US" smtClean="0"/>
              <a:t>‹#›</a:t>
            </a:fld>
            <a:endParaRPr lang="en-US"/>
          </a:p>
        </p:txBody>
      </p:sp>
    </p:spTree>
    <p:extLst>
      <p:ext uri="{BB962C8B-B14F-4D97-AF65-F5344CB8AC3E}">
        <p14:creationId xmlns:p14="http://schemas.microsoft.com/office/powerpoint/2010/main" val="34383800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386BB15-8882-1440-84C3-928D7D8B46B0}" type="datetimeFigureOut">
              <a:rPr lang="en-US" smtClean="0"/>
              <a:t>16-04-21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816478-685A-8743-98B2-A74A7300D685}" type="slidenum">
              <a:rPr lang="en-US" smtClean="0"/>
              <a:t>‹#›</a:t>
            </a:fld>
            <a:endParaRPr lang="en-US"/>
          </a:p>
        </p:txBody>
      </p:sp>
    </p:spTree>
    <p:extLst>
      <p:ext uri="{BB962C8B-B14F-4D97-AF65-F5344CB8AC3E}">
        <p14:creationId xmlns:p14="http://schemas.microsoft.com/office/powerpoint/2010/main" val="8579870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386BB15-8882-1440-84C3-928D7D8B46B0}" type="datetimeFigureOut">
              <a:rPr lang="en-US" smtClean="0"/>
              <a:t>16-04-21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3816478-685A-8743-98B2-A74A7300D685}" type="slidenum">
              <a:rPr lang="en-US" smtClean="0"/>
              <a:t>‹#›</a:t>
            </a:fld>
            <a:endParaRPr lang="en-US"/>
          </a:p>
        </p:txBody>
      </p:sp>
    </p:spTree>
    <p:extLst>
      <p:ext uri="{BB962C8B-B14F-4D97-AF65-F5344CB8AC3E}">
        <p14:creationId xmlns:p14="http://schemas.microsoft.com/office/powerpoint/2010/main" val="37162385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386BB15-8882-1440-84C3-928D7D8B46B0}" type="datetimeFigureOut">
              <a:rPr lang="en-US" smtClean="0"/>
              <a:t>16-04-21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3816478-685A-8743-98B2-A74A7300D685}" type="slidenum">
              <a:rPr lang="en-US" smtClean="0"/>
              <a:t>‹#›</a:t>
            </a:fld>
            <a:endParaRPr lang="en-US"/>
          </a:p>
        </p:txBody>
      </p:sp>
    </p:spTree>
    <p:extLst>
      <p:ext uri="{BB962C8B-B14F-4D97-AF65-F5344CB8AC3E}">
        <p14:creationId xmlns:p14="http://schemas.microsoft.com/office/powerpoint/2010/main" val="1058981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86BB15-8882-1440-84C3-928D7D8B46B0}" type="datetimeFigureOut">
              <a:rPr lang="en-US" smtClean="0"/>
              <a:t>16-04-21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3816478-685A-8743-98B2-A74A7300D685}" type="slidenum">
              <a:rPr lang="en-US" smtClean="0"/>
              <a:t>‹#›</a:t>
            </a:fld>
            <a:endParaRPr lang="en-US"/>
          </a:p>
        </p:txBody>
      </p:sp>
    </p:spTree>
    <p:extLst>
      <p:ext uri="{BB962C8B-B14F-4D97-AF65-F5344CB8AC3E}">
        <p14:creationId xmlns:p14="http://schemas.microsoft.com/office/powerpoint/2010/main" val="7904212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386BB15-8882-1440-84C3-928D7D8B46B0}" type="datetimeFigureOut">
              <a:rPr lang="en-US" smtClean="0"/>
              <a:t>16-04-21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816478-685A-8743-98B2-A74A7300D685}" type="slidenum">
              <a:rPr lang="en-US" smtClean="0"/>
              <a:t>‹#›</a:t>
            </a:fld>
            <a:endParaRPr lang="en-US"/>
          </a:p>
        </p:txBody>
      </p:sp>
    </p:spTree>
    <p:extLst>
      <p:ext uri="{BB962C8B-B14F-4D97-AF65-F5344CB8AC3E}">
        <p14:creationId xmlns:p14="http://schemas.microsoft.com/office/powerpoint/2010/main" val="30895788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386BB15-8882-1440-84C3-928D7D8B46B0}" type="datetimeFigureOut">
              <a:rPr lang="en-US" smtClean="0"/>
              <a:t>16-04-21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816478-685A-8743-98B2-A74A7300D685}" type="slidenum">
              <a:rPr lang="en-US" smtClean="0"/>
              <a:t>‹#›</a:t>
            </a:fld>
            <a:endParaRPr lang="en-US"/>
          </a:p>
        </p:txBody>
      </p:sp>
    </p:spTree>
    <p:extLst>
      <p:ext uri="{BB962C8B-B14F-4D97-AF65-F5344CB8AC3E}">
        <p14:creationId xmlns:p14="http://schemas.microsoft.com/office/powerpoint/2010/main" val="375251123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386BB15-8882-1440-84C3-928D7D8B46B0}" type="datetimeFigureOut">
              <a:rPr lang="en-US" smtClean="0"/>
              <a:t>16-04-21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816478-685A-8743-98B2-A74A7300D685}" type="slidenum">
              <a:rPr lang="en-US" smtClean="0"/>
              <a:t>‹#›</a:t>
            </a:fld>
            <a:endParaRPr lang="en-US"/>
          </a:p>
        </p:txBody>
      </p:sp>
    </p:spTree>
    <p:extLst>
      <p:ext uri="{BB962C8B-B14F-4D97-AF65-F5344CB8AC3E}">
        <p14:creationId xmlns:p14="http://schemas.microsoft.com/office/powerpoint/2010/main" val="28072696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1808729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159342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Matt. 11:29</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i="1" dirty="0"/>
              <a:t>Neem my juk op julle en leer van My, want Ek is sagmoedig en nederig van hart, en julle sal rus kry vir julle gemoed</a:t>
            </a:r>
            <a:r>
              <a:rPr lang="af-ZA" dirty="0"/>
              <a:t>.</a:t>
            </a:r>
            <a:r>
              <a:rPr lang="af-ZA" dirty="0" smtClean="0"/>
              <a:t>”</a:t>
            </a:r>
            <a:endParaRPr lang="en-US" dirty="0"/>
          </a:p>
        </p:txBody>
      </p:sp>
    </p:spTree>
    <p:extLst>
      <p:ext uri="{BB962C8B-B14F-4D97-AF65-F5344CB8AC3E}">
        <p14:creationId xmlns:p14="http://schemas.microsoft.com/office/powerpoint/2010/main" val="4159342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159342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I Kor. 2:14</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a:t>
            </a:r>
            <a:r>
              <a:rPr lang="af-ZA" i="1" dirty="0"/>
              <a:t>Die mens wat nie die Gees van God het nie, aanvaar nie die dinge van die Gees van God nie. Vir hom is dit onsin. Hy kan dit ook nie verstaan nie, omdat dit geestelik beoordeel moet word.</a:t>
            </a:r>
            <a:r>
              <a:rPr lang="af-ZA" i="1" dirty="0" smtClean="0"/>
              <a:t>”</a:t>
            </a:r>
            <a:endParaRPr lang="en-US" dirty="0"/>
          </a:p>
        </p:txBody>
      </p:sp>
    </p:spTree>
    <p:extLst>
      <p:ext uri="{BB962C8B-B14F-4D97-AF65-F5344CB8AC3E}">
        <p14:creationId xmlns:p14="http://schemas.microsoft.com/office/powerpoint/2010/main" val="4159342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159342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Matt. 5:8</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i="1" dirty="0" smtClean="0"/>
              <a:t>“</a:t>
            </a:r>
            <a:r>
              <a:rPr lang="af-ZA" i="1" dirty="0"/>
              <a:t>Geseënd is dié wat rein van hart is, want hulle sal God sien.</a:t>
            </a:r>
            <a:r>
              <a:rPr lang="af-ZA" i="1" dirty="0" smtClean="0"/>
              <a:t>”</a:t>
            </a:r>
            <a:endParaRPr lang="en-US" dirty="0"/>
          </a:p>
        </p:txBody>
      </p:sp>
    </p:spTree>
    <p:extLst>
      <p:ext uri="{BB962C8B-B14F-4D97-AF65-F5344CB8AC3E}">
        <p14:creationId xmlns:p14="http://schemas.microsoft.com/office/powerpoint/2010/main" val="4159342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159342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II Kor. 13:5</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dirty="0" smtClean="0"/>
              <a:t>“</a:t>
            </a:r>
            <a:r>
              <a:rPr lang="af-ZA" i="1" dirty="0"/>
              <a:t>Stel julleself op die proef en ondersoek julleself of julle in die geloof lewe. Besef julle dan nie self dat Christus Jesus in julle is nie? So nie, het julle die toets nie deurstaan nie</a:t>
            </a:r>
            <a:r>
              <a:rPr lang="af-ZA" dirty="0"/>
              <a:t>.</a:t>
            </a:r>
            <a:r>
              <a:rPr lang="af-ZA" dirty="0" smtClean="0"/>
              <a:t>”</a:t>
            </a:r>
            <a:endParaRPr lang="en-US" dirty="0"/>
          </a:p>
        </p:txBody>
      </p:sp>
    </p:spTree>
    <p:extLst>
      <p:ext uri="{BB962C8B-B14F-4D97-AF65-F5344CB8AC3E}">
        <p14:creationId xmlns:p14="http://schemas.microsoft.com/office/powerpoint/2010/main" val="4159342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Gal. 2:20</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dirty="0"/>
              <a:t>...</a:t>
            </a:r>
            <a:r>
              <a:rPr lang="af-ZA" i="1" dirty="0"/>
              <a:t>ek is saam met Christus gekruisig, en nou is dit nie meer ek wat lewe nie, maar Christus wat in my lewe</a:t>
            </a:r>
            <a:r>
              <a:rPr lang="af-ZA" dirty="0" smtClean="0"/>
              <a:t>”</a:t>
            </a:r>
            <a:endParaRPr lang="en-US" dirty="0"/>
          </a:p>
        </p:txBody>
      </p:sp>
    </p:spTree>
    <p:extLst>
      <p:ext uri="{BB962C8B-B14F-4D97-AF65-F5344CB8AC3E}">
        <p14:creationId xmlns:p14="http://schemas.microsoft.com/office/powerpoint/2010/main" val="4159342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Jakobus. 2:18</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i="1" dirty="0"/>
              <a:t>Maar iemand kan miskien sê:"Die een het die geloof en die ander het die dade." Goed, wys dan vir my jou geloof wat sonder dade is, en ek sal jou my geloof wys uit my dade</a:t>
            </a:r>
            <a:r>
              <a:rPr lang="af-ZA" dirty="0"/>
              <a:t>.</a:t>
            </a:r>
            <a:r>
              <a:rPr lang="af-ZA" dirty="0" smtClean="0"/>
              <a:t>”</a:t>
            </a:r>
            <a:endParaRPr lang="en-US" dirty="0"/>
          </a:p>
        </p:txBody>
      </p:sp>
    </p:spTree>
    <p:extLst>
      <p:ext uri="{BB962C8B-B14F-4D97-AF65-F5344CB8AC3E}">
        <p14:creationId xmlns:p14="http://schemas.microsoft.com/office/powerpoint/2010/main" val="4159342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Spr. 4:7	</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i="1" dirty="0"/>
              <a:t>Die wysheid kom eerste. Sorg dat jy wysheid bekom, gee alles wat jy het, om insig te kry</a:t>
            </a:r>
            <a:r>
              <a:rPr lang="af-ZA" dirty="0"/>
              <a:t>!</a:t>
            </a:r>
            <a:r>
              <a:rPr lang="af-ZA" dirty="0" smtClean="0"/>
              <a:t>”</a:t>
            </a:r>
            <a:endParaRPr lang="en-US" dirty="0"/>
          </a:p>
        </p:txBody>
      </p:sp>
    </p:spTree>
    <p:extLst>
      <p:ext uri="{BB962C8B-B14F-4D97-AF65-F5344CB8AC3E}">
        <p14:creationId xmlns:p14="http://schemas.microsoft.com/office/powerpoint/2010/main" val="4159342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159342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I Kor. 1:24</a:t>
            </a:r>
            <a:r>
              <a:rPr lang="af-ZA" i="1" dirty="0">
                <a:solidFill>
                  <a:srgbClr val="008000"/>
                </a:solidFill>
              </a:rPr>
              <a:t>	</a:t>
            </a:r>
            <a:r>
              <a:rPr lang="af-ZA" i="1" dirty="0" smtClean="0">
                <a:solidFill>
                  <a:srgbClr val="008000"/>
                </a:solidFill>
              </a:rPr>
              <a:t/>
            </a:r>
            <a:br>
              <a:rPr lang="af-ZA" i="1" dirty="0" smtClean="0">
                <a:solidFill>
                  <a:srgbClr val="008000"/>
                </a:solidFill>
              </a:rPr>
            </a:br>
            <a:r>
              <a:rPr lang="af-ZA" i="1" dirty="0">
                <a:solidFill>
                  <a:srgbClr val="008000"/>
                </a:solidFill>
              </a:rPr>
              <a:t/>
            </a:r>
            <a:br>
              <a:rPr lang="af-ZA" i="1" dirty="0">
                <a:solidFill>
                  <a:srgbClr val="008000"/>
                </a:solidFill>
              </a:rPr>
            </a:br>
            <a:r>
              <a:rPr lang="af-ZA" i="1" dirty="0" smtClean="0"/>
              <a:t>“</a:t>
            </a:r>
            <a:r>
              <a:rPr lang="af-ZA" i="1" dirty="0"/>
              <a:t>...maar vir dié wat deur God geroep is, Jode sowel as Grieke, is Christus die krag van God en die wysheid van God.</a:t>
            </a:r>
            <a:r>
              <a:rPr lang="af-ZA" i="1" dirty="0" smtClean="0"/>
              <a:t>”</a:t>
            </a:r>
            <a:endParaRPr lang="en-US" dirty="0"/>
          </a:p>
        </p:txBody>
      </p:sp>
    </p:spTree>
    <p:extLst>
      <p:ext uri="{BB962C8B-B14F-4D97-AF65-F5344CB8AC3E}">
        <p14:creationId xmlns:p14="http://schemas.microsoft.com/office/powerpoint/2010/main" val="4159342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I Kor. 1:30</a:t>
            </a:r>
            <a:r>
              <a:rPr lang="af-ZA" i="1" dirty="0">
                <a:solidFill>
                  <a:srgbClr val="008000"/>
                </a:solidFill>
              </a:rPr>
              <a:t>	</a:t>
            </a:r>
            <a:r>
              <a:rPr lang="af-ZA" i="1" dirty="0" smtClean="0">
                <a:solidFill>
                  <a:srgbClr val="008000"/>
                </a:solidFill>
              </a:rPr>
              <a:t/>
            </a:r>
            <a:br>
              <a:rPr lang="af-ZA" i="1" dirty="0" smtClean="0">
                <a:solidFill>
                  <a:srgbClr val="008000"/>
                </a:solidFill>
              </a:rPr>
            </a:br>
            <a:r>
              <a:rPr lang="af-ZA" i="1" dirty="0"/>
              <a:t/>
            </a:r>
            <a:br>
              <a:rPr lang="af-ZA" i="1" dirty="0"/>
            </a:br>
            <a:r>
              <a:rPr lang="af-ZA" i="1" dirty="0" smtClean="0"/>
              <a:t>“</a:t>
            </a:r>
            <a:r>
              <a:rPr lang="af-ZA" i="1" dirty="0"/>
              <a:t>Aan God is dit te danke dat julle met Christus Jesus verenig is. Hy het vir ons geword die wysheid wat van God kom:die vryspraak, die heiliging en die verlossing.</a:t>
            </a:r>
            <a:r>
              <a:rPr lang="af-ZA" i="1" dirty="0" smtClean="0"/>
              <a:t>”</a:t>
            </a:r>
            <a:endParaRPr lang="en-US" dirty="0"/>
          </a:p>
        </p:txBody>
      </p:sp>
    </p:spTree>
    <p:extLst>
      <p:ext uri="{BB962C8B-B14F-4D97-AF65-F5344CB8AC3E}">
        <p14:creationId xmlns:p14="http://schemas.microsoft.com/office/powerpoint/2010/main" val="4159342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t>Kol. 2:3	</a:t>
            </a:r>
            <a:r>
              <a:rPr lang="af-ZA" dirty="0"/>
              <a:t>	</a:t>
            </a:r>
            <a:r>
              <a:rPr lang="af-ZA" dirty="0" smtClean="0"/>
              <a:t/>
            </a:r>
            <a:br>
              <a:rPr lang="af-ZA" dirty="0" smtClean="0"/>
            </a:br>
            <a:r>
              <a:rPr lang="af-ZA" dirty="0"/>
              <a:t/>
            </a:r>
            <a:br>
              <a:rPr lang="af-ZA" dirty="0"/>
            </a:br>
            <a:r>
              <a:rPr lang="af-ZA" dirty="0" smtClean="0"/>
              <a:t>“</a:t>
            </a:r>
            <a:r>
              <a:rPr lang="af-ZA" i="1" dirty="0"/>
              <a:t>Die geheimenis is Christus, en in Hom is al die verborge skatte van wysheid en kennis te vind.</a:t>
            </a:r>
            <a:r>
              <a:rPr lang="af-ZA" dirty="0" smtClean="0"/>
              <a:t>”</a:t>
            </a:r>
            <a:endParaRPr lang="en-US" dirty="0"/>
          </a:p>
        </p:txBody>
      </p:sp>
    </p:spTree>
    <p:extLst>
      <p:ext uri="{BB962C8B-B14F-4D97-AF65-F5344CB8AC3E}">
        <p14:creationId xmlns:p14="http://schemas.microsoft.com/office/powerpoint/2010/main" val="41593427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TotalTime>
  <Words>54</Words>
  <Application>Microsoft Macintosh PowerPoint</Application>
  <PresentationFormat>On-screen Show (4:3)</PresentationFormat>
  <Paragraphs>10</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PowerPoint Presentation</vt:lpstr>
      <vt:lpstr>II Kor. 13:5   “Stel julleself op die proef en ondersoek julleself of julle in die geloof lewe. Besef julle dan nie self dat Christus Jesus in julle is nie? So nie, het julle die toets nie deurstaan nie.”</vt:lpstr>
      <vt:lpstr>Gal. 2:20   “...ek is saam met Christus gekruisig, en nou is dit nie meer ek wat lewe nie, maar Christus wat in my lewe”</vt:lpstr>
      <vt:lpstr>Jakobus. 2:18   “Maar iemand kan miskien sê:"Die een het die geloof en die ander het die dade." Goed, wys dan vir my jou geloof wat sonder dade is, en ek sal jou my geloof wys uit my dade.”</vt:lpstr>
      <vt:lpstr>Spr. 4:7    “Die wysheid kom eerste. Sorg dat jy wysheid bekom, gee alles wat jy het, om insig te kry!”</vt:lpstr>
      <vt:lpstr>PowerPoint Presentation</vt:lpstr>
      <vt:lpstr>I Kor. 1:24   “...maar vir dié wat deur God geroep is, Jode sowel as Grieke, is Christus die krag van God en die wysheid van God.”</vt:lpstr>
      <vt:lpstr>I Kor. 1:30   “Aan God is dit te danke dat julle met Christus Jesus verenig is. Hy het vir ons geword die wysheid wat van God kom:die vryspraak, die heiliging en die verlossing.”</vt:lpstr>
      <vt:lpstr>Kol. 2:3    “Die geheimenis is Christus, en in Hom is al die verborge skatte van wysheid en kennis te vind.”</vt:lpstr>
      <vt:lpstr>PowerPoint Presentation</vt:lpstr>
      <vt:lpstr>Matt. 11:29   “Neem my juk op julle en leer van My, want Ek is sagmoedig en nederig van hart, en julle sal rus kry vir julle gemoed.”</vt:lpstr>
      <vt:lpstr>PowerPoint Presentation</vt:lpstr>
      <vt:lpstr>I Kor. 2:14   “Die mens wat nie die Gees van God het nie, aanvaar nie die dinge van die Gees van God nie. Vir hom is dit onsin. Hy kan dit ook nie verstaan nie, omdat dit geestelik beoordeel moet word.”</vt:lpstr>
      <vt:lpstr>PowerPoint Presentation</vt:lpstr>
      <vt:lpstr>Matt. 5:8   “Geseënd is dié wat rein van hart is, want hulle sal God sien.”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Botha</dc:creator>
  <cp:lastModifiedBy>Edward Botha</cp:lastModifiedBy>
  <cp:revision>1</cp:revision>
  <dcterms:created xsi:type="dcterms:W3CDTF">2016-04-21T08:24:33Z</dcterms:created>
  <dcterms:modified xsi:type="dcterms:W3CDTF">2016-04-21T08:30:15Z</dcterms:modified>
</cp:coreProperties>
</file>