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0" r:id="rId14"/>
    <p:sldId id="268" r:id="rId15"/>
    <p:sldId id="269" r:id="rId16"/>
    <p:sldId id="271" r:id="rId17"/>
    <p:sldId id="272" r:id="rId18"/>
    <p:sldId id="273" r:id="rId19"/>
    <p:sldId id="274"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550" autoAdjust="0"/>
    <p:restoredTop sz="94660"/>
  </p:normalViewPr>
  <p:slideViewPr>
    <p:cSldViewPr snapToGrid="0" snapToObjects="1">
      <p:cViewPr varScale="1">
        <p:scale>
          <a:sx n="135" d="100"/>
          <a:sy n="135" d="100"/>
        </p:scale>
        <p:origin x="-2272"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239CC10-69A3-9747-9B3F-E3A9603B2C10}" type="datetimeFigureOut">
              <a:rPr lang="en-US" smtClean="0"/>
              <a:t>16-05-27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E0F30-1FC3-B247-99F6-045F56E1AA09}" type="slidenum">
              <a:rPr lang="en-US" smtClean="0"/>
              <a:t>‹#›</a:t>
            </a:fld>
            <a:endParaRPr lang="en-US"/>
          </a:p>
        </p:txBody>
      </p:sp>
    </p:spTree>
    <p:extLst>
      <p:ext uri="{BB962C8B-B14F-4D97-AF65-F5344CB8AC3E}">
        <p14:creationId xmlns:p14="http://schemas.microsoft.com/office/powerpoint/2010/main" val="1195564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39CC10-69A3-9747-9B3F-E3A9603B2C10}" type="datetimeFigureOut">
              <a:rPr lang="en-US" smtClean="0"/>
              <a:t>16-05-27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E0F30-1FC3-B247-99F6-045F56E1AA09}" type="slidenum">
              <a:rPr lang="en-US" smtClean="0"/>
              <a:t>‹#›</a:t>
            </a:fld>
            <a:endParaRPr lang="en-US"/>
          </a:p>
        </p:txBody>
      </p:sp>
    </p:spTree>
    <p:extLst>
      <p:ext uri="{BB962C8B-B14F-4D97-AF65-F5344CB8AC3E}">
        <p14:creationId xmlns:p14="http://schemas.microsoft.com/office/powerpoint/2010/main" val="2122191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39CC10-69A3-9747-9B3F-E3A9603B2C10}" type="datetimeFigureOut">
              <a:rPr lang="en-US" smtClean="0"/>
              <a:t>16-05-27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E0F30-1FC3-B247-99F6-045F56E1AA09}" type="slidenum">
              <a:rPr lang="en-US" smtClean="0"/>
              <a:t>‹#›</a:t>
            </a:fld>
            <a:endParaRPr lang="en-US"/>
          </a:p>
        </p:txBody>
      </p:sp>
    </p:spTree>
    <p:extLst>
      <p:ext uri="{BB962C8B-B14F-4D97-AF65-F5344CB8AC3E}">
        <p14:creationId xmlns:p14="http://schemas.microsoft.com/office/powerpoint/2010/main" val="3034496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39CC10-69A3-9747-9B3F-E3A9603B2C10}" type="datetimeFigureOut">
              <a:rPr lang="en-US" smtClean="0"/>
              <a:t>16-05-27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E0F30-1FC3-B247-99F6-045F56E1AA09}" type="slidenum">
              <a:rPr lang="en-US" smtClean="0"/>
              <a:t>‹#›</a:t>
            </a:fld>
            <a:endParaRPr lang="en-US"/>
          </a:p>
        </p:txBody>
      </p:sp>
    </p:spTree>
    <p:extLst>
      <p:ext uri="{BB962C8B-B14F-4D97-AF65-F5344CB8AC3E}">
        <p14:creationId xmlns:p14="http://schemas.microsoft.com/office/powerpoint/2010/main" val="879264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39CC10-69A3-9747-9B3F-E3A9603B2C10}" type="datetimeFigureOut">
              <a:rPr lang="en-US" smtClean="0"/>
              <a:t>16-05-27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E0F30-1FC3-B247-99F6-045F56E1AA09}" type="slidenum">
              <a:rPr lang="en-US" smtClean="0"/>
              <a:t>‹#›</a:t>
            </a:fld>
            <a:endParaRPr lang="en-US"/>
          </a:p>
        </p:txBody>
      </p:sp>
    </p:spTree>
    <p:extLst>
      <p:ext uri="{BB962C8B-B14F-4D97-AF65-F5344CB8AC3E}">
        <p14:creationId xmlns:p14="http://schemas.microsoft.com/office/powerpoint/2010/main" val="667356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239CC10-69A3-9747-9B3F-E3A9603B2C10}" type="datetimeFigureOut">
              <a:rPr lang="en-US" smtClean="0"/>
              <a:t>16-05-27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3E0F30-1FC3-B247-99F6-045F56E1AA09}" type="slidenum">
              <a:rPr lang="en-US" smtClean="0"/>
              <a:t>‹#›</a:t>
            </a:fld>
            <a:endParaRPr lang="en-US"/>
          </a:p>
        </p:txBody>
      </p:sp>
    </p:spTree>
    <p:extLst>
      <p:ext uri="{BB962C8B-B14F-4D97-AF65-F5344CB8AC3E}">
        <p14:creationId xmlns:p14="http://schemas.microsoft.com/office/powerpoint/2010/main" val="3738738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239CC10-69A3-9747-9B3F-E3A9603B2C10}" type="datetimeFigureOut">
              <a:rPr lang="en-US" smtClean="0"/>
              <a:t>16-05-27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3E0F30-1FC3-B247-99F6-045F56E1AA09}" type="slidenum">
              <a:rPr lang="en-US" smtClean="0"/>
              <a:t>‹#›</a:t>
            </a:fld>
            <a:endParaRPr lang="en-US"/>
          </a:p>
        </p:txBody>
      </p:sp>
    </p:spTree>
    <p:extLst>
      <p:ext uri="{BB962C8B-B14F-4D97-AF65-F5344CB8AC3E}">
        <p14:creationId xmlns:p14="http://schemas.microsoft.com/office/powerpoint/2010/main" val="903169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239CC10-69A3-9747-9B3F-E3A9603B2C10}" type="datetimeFigureOut">
              <a:rPr lang="en-US" smtClean="0"/>
              <a:t>16-05-27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3E0F30-1FC3-B247-99F6-045F56E1AA09}" type="slidenum">
              <a:rPr lang="en-US" smtClean="0"/>
              <a:t>‹#›</a:t>
            </a:fld>
            <a:endParaRPr lang="en-US"/>
          </a:p>
        </p:txBody>
      </p:sp>
    </p:spTree>
    <p:extLst>
      <p:ext uri="{BB962C8B-B14F-4D97-AF65-F5344CB8AC3E}">
        <p14:creationId xmlns:p14="http://schemas.microsoft.com/office/powerpoint/2010/main" val="1177752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39CC10-69A3-9747-9B3F-E3A9603B2C10}" type="datetimeFigureOut">
              <a:rPr lang="en-US" smtClean="0"/>
              <a:t>16-05-27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3E0F30-1FC3-B247-99F6-045F56E1AA09}" type="slidenum">
              <a:rPr lang="en-US" smtClean="0"/>
              <a:t>‹#›</a:t>
            </a:fld>
            <a:endParaRPr lang="en-US"/>
          </a:p>
        </p:txBody>
      </p:sp>
    </p:spTree>
    <p:extLst>
      <p:ext uri="{BB962C8B-B14F-4D97-AF65-F5344CB8AC3E}">
        <p14:creationId xmlns:p14="http://schemas.microsoft.com/office/powerpoint/2010/main" val="518238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39CC10-69A3-9747-9B3F-E3A9603B2C10}" type="datetimeFigureOut">
              <a:rPr lang="en-US" smtClean="0"/>
              <a:t>16-05-27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3E0F30-1FC3-B247-99F6-045F56E1AA09}" type="slidenum">
              <a:rPr lang="en-US" smtClean="0"/>
              <a:t>‹#›</a:t>
            </a:fld>
            <a:endParaRPr lang="en-US"/>
          </a:p>
        </p:txBody>
      </p:sp>
    </p:spTree>
    <p:extLst>
      <p:ext uri="{BB962C8B-B14F-4D97-AF65-F5344CB8AC3E}">
        <p14:creationId xmlns:p14="http://schemas.microsoft.com/office/powerpoint/2010/main" val="509273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39CC10-69A3-9747-9B3F-E3A9603B2C10}" type="datetimeFigureOut">
              <a:rPr lang="en-US" smtClean="0"/>
              <a:t>16-05-27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3E0F30-1FC3-B247-99F6-045F56E1AA09}" type="slidenum">
              <a:rPr lang="en-US" smtClean="0"/>
              <a:t>‹#›</a:t>
            </a:fld>
            <a:endParaRPr lang="en-US"/>
          </a:p>
        </p:txBody>
      </p:sp>
    </p:spTree>
    <p:extLst>
      <p:ext uri="{BB962C8B-B14F-4D97-AF65-F5344CB8AC3E}">
        <p14:creationId xmlns:p14="http://schemas.microsoft.com/office/powerpoint/2010/main" val="378136920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39CC10-69A3-9747-9B3F-E3A9603B2C10}" type="datetimeFigureOut">
              <a:rPr lang="en-US" smtClean="0"/>
              <a:t>16-05-27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3E0F30-1FC3-B247-99F6-045F56E1AA09}" type="slidenum">
              <a:rPr lang="en-US" smtClean="0"/>
              <a:t>‹#›</a:t>
            </a:fld>
            <a:endParaRPr lang="en-US"/>
          </a:p>
        </p:txBody>
      </p:sp>
    </p:spTree>
    <p:extLst>
      <p:ext uri="{BB962C8B-B14F-4D97-AF65-F5344CB8AC3E}">
        <p14:creationId xmlns:p14="http://schemas.microsoft.com/office/powerpoint/2010/main" val="5298306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197712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Jes. 14:13-14</a:t>
            </a:r>
            <a:r>
              <a:rPr lang="af-ZA" dirty="0"/>
              <a:t>	</a:t>
            </a:r>
            <a:r>
              <a:rPr lang="af-ZA" dirty="0" smtClean="0"/>
              <a:t/>
            </a:r>
            <a:br>
              <a:rPr lang="af-ZA" dirty="0" smtClean="0"/>
            </a:br>
            <a:r>
              <a:rPr lang="af-ZA" i="1" dirty="0" smtClean="0"/>
              <a:t>“</a:t>
            </a:r>
            <a:r>
              <a:rPr lang="af-ZA" i="1" dirty="0"/>
              <a:t>En dit jy, jy wat gedink het:ek klim op hemel toe, ek gaan my troon neersit bokant die hoogste sterre, ek gaan my plek inneem op die berg waar die gode mekaar ontmoet, ver in die noorde; ek klim op tot bokant die wolke, ek word soos die Allerhoogste self. Maar jy stort af in die doderyk, af tot in sy diepste deel</a:t>
            </a:r>
            <a:r>
              <a:rPr lang="af-ZA" i="1" dirty="0" smtClean="0"/>
              <a:t>”</a:t>
            </a:r>
            <a:endParaRPr lang="en-US" dirty="0"/>
          </a:p>
        </p:txBody>
      </p:sp>
    </p:spTree>
    <p:extLst>
      <p:ext uri="{BB962C8B-B14F-4D97-AF65-F5344CB8AC3E}">
        <p14:creationId xmlns:p14="http://schemas.microsoft.com/office/powerpoint/2010/main" val="3257009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57009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Luk. 12</a:t>
            </a:r>
            <a:r>
              <a:rPr lang="af-ZA" b="1" dirty="0" smtClean="0">
                <a:solidFill>
                  <a:srgbClr val="008000"/>
                </a:solidFill>
              </a:rPr>
              <a:t>:21</a:t>
            </a:r>
            <a:r>
              <a:rPr lang="en-US" dirty="0" smtClean="0">
                <a:solidFill>
                  <a:srgbClr val="008000"/>
                </a:solidFill>
                <a:effectLst/>
              </a:rPr>
              <a:t> 	</a:t>
            </a:r>
            <a:br>
              <a:rPr lang="en-US" dirty="0" smtClean="0">
                <a:solidFill>
                  <a:srgbClr val="008000"/>
                </a:solidFill>
                <a:effectLst/>
              </a:rPr>
            </a:br>
            <a:r>
              <a:rPr lang="en-US" dirty="0"/>
              <a:t/>
            </a:r>
            <a:br>
              <a:rPr lang="en-US" dirty="0"/>
            </a:br>
            <a:r>
              <a:rPr lang="en-US" dirty="0" smtClean="0">
                <a:effectLst/>
              </a:rPr>
              <a:t>“</a:t>
            </a:r>
            <a:r>
              <a:rPr lang="af-ZA" i="1" dirty="0" smtClean="0"/>
              <a:t>Maar </a:t>
            </a:r>
            <a:r>
              <a:rPr lang="af-ZA" i="1" dirty="0"/>
              <a:t>God het vir hom gesê:`Jou dwaas. Vannag nog sal jou lewe van jou opgeëis word, en wie kry dan alles wat jy bymekaargemaak het”</a:t>
            </a:r>
            <a:endParaRPr lang="en-US" dirty="0"/>
          </a:p>
        </p:txBody>
      </p:sp>
    </p:spTree>
    <p:extLst>
      <p:ext uri="{BB962C8B-B14F-4D97-AF65-F5344CB8AC3E}">
        <p14:creationId xmlns:p14="http://schemas.microsoft.com/office/powerpoint/2010/main" val="32570091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570091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Spr. 27:1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Moenie roem oor wat jy môre verwag nie; jy weet nie wat die dag sal oplewer nie.</a:t>
            </a:r>
            <a:r>
              <a:rPr lang="af-ZA" i="1" dirty="0" smtClean="0"/>
              <a:t>”</a:t>
            </a:r>
            <a:endParaRPr lang="en-US" dirty="0"/>
          </a:p>
        </p:txBody>
      </p:sp>
    </p:spTree>
    <p:extLst>
      <p:ext uri="{BB962C8B-B14F-4D97-AF65-F5344CB8AC3E}">
        <p14:creationId xmlns:p14="http://schemas.microsoft.com/office/powerpoint/2010/main" val="32570091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Job. 14:1-2	</a:t>
            </a:r>
            <a:r>
              <a:rPr lang="af-ZA" b="1" dirty="0" smtClean="0">
                <a:solidFill>
                  <a:srgbClr val="008000"/>
                </a:solidFill>
              </a:rPr>
              <a:t/>
            </a:r>
            <a:br>
              <a:rPr lang="af-ZA" b="1" dirty="0" smtClean="0">
                <a:solidFill>
                  <a:srgbClr val="008000"/>
                </a:solidFill>
              </a:rPr>
            </a:br>
            <a:r>
              <a:rPr lang="af-ZA" b="1" dirty="0">
                <a:solidFill>
                  <a:srgbClr val="008000"/>
                </a:solidFill>
              </a:rPr>
              <a:t/>
            </a:r>
            <a:br>
              <a:rPr lang="af-ZA" b="1" dirty="0">
                <a:solidFill>
                  <a:srgbClr val="008000"/>
                </a:solidFill>
              </a:rPr>
            </a:br>
            <a:r>
              <a:rPr lang="af-ZA" i="1" dirty="0" smtClean="0"/>
              <a:t>“</a:t>
            </a:r>
            <a:r>
              <a:rPr lang="af-ZA" i="1" dirty="0"/>
              <a:t>Die mens, uit 'n vrou gebore, se lewe is kort en vol onrus. Hy is soos' n blom wat oopgaan en dan verlep, 'n skaduwee wat verbygaan en nie stilstaan nie</a:t>
            </a:r>
            <a:r>
              <a:rPr lang="af-ZA" i="1" dirty="0" smtClean="0"/>
              <a:t>”</a:t>
            </a:r>
            <a:endParaRPr lang="en-US" dirty="0"/>
          </a:p>
        </p:txBody>
      </p:sp>
    </p:spTree>
    <p:extLst>
      <p:ext uri="{BB962C8B-B14F-4D97-AF65-F5344CB8AC3E}">
        <p14:creationId xmlns:p14="http://schemas.microsoft.com/office/powerpoint/2010/main" val="32570091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570091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Luk 12:46: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sal die eienaar van die slaaf kom op 'n dag dat hy dit nie verwag nie, en op' n uur wat hy nie vooraf weet nie. Dan sal sy eienaar hom laat doodmaak, en hom die lot van ontroues laat deel.</a:t>
            </a:r>
            <a:r>
              <a:rPr lang="af-ZA" i="1" dirty="0" smtClean="0"/>
              <a:t>”</a:t>
            </a:r>
            <a:endParaRPr lang="en-US" dirty="0"/>
          </a:p>
        </p:txBody>
      </p:sp>
    </p:spTree>
    <p:extLst>
      <p:ext uri="{BB962C8B-B14F-4D97-AF65-F5344CB8AC3E}">
        <p14:creationId xmlns:p14="http://schemas.microsoft.com/office/powerpoint/2010/main" val="32570091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Luk. 12:47</a:t>
            </a:r>
            <a:r>
              <a:rPr lang="af-ZA" dirty="0"/>
              <a:t>	</a:t>
            </a:r>
            <a:r>
              <a:rPr lang="af-ZA" dirty="0" smtClean="0"/>
              <a:t/>
            </a:r>
            <a:br>
              <a:rPr lang="af-ZA" dirty="0" smtClean="0"/>
            </a:br>
            <a:r>
              <a:rPr lang="af-ZA" dirty="0"/>
              <a:t/>
            </a:r>
            <a:br>
              <a:rPr lang="af-ZA" dirty="0"/>
            </a:br>
            <a:r>
              <a:rPr lang="af-ZA" i="1" dirty="0" smtClean="0"/>
              <a:t>“</a:t>
            </a:r>
            <a:r>
              <a:rPr lang="af-ZA" i="1" dirty="0"/>
              <a:t>Die slaaf wat geweet het wat sy eienaar wil hê maar wat nie gereed gemaak of volgens die wil van sy eienaar gehandel het nie, sal 'n swaar straf kry.</a:t>
            </a:r>
            <a:r>
              <a:rPr lang="af-ZA" i="1" dirty="0" smtClean="0"/>
              <a:t>”</a:t>
            </a:r>
            <a:endParaRPr lang="en-US" dirty="0"/>
          </a:p>
        </p:txBody>
      </p:sp>
    </p:spTree>
    <p:extLst>
      <p:ext uri="{BB962C8B-B14F-4D97-AF65-F5344CB8AC3E}">
        <p14:creationId xmlns:p14="http://schemas.microsoft.com/office/powerpoint/2010/main" val="32570091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57009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8:31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As julle aan my woorde getrou bly, is julle waarlik my dissipels</a:t>
            </a:r>
            <a:r>
              <a:rPr lang="af-ZA" i="1" dirty="0" smtClean="0"/>
              <a:t>”</a:t>
            </a:r>
            <a:endParaRPr lang="en-US" dirty="0"/>
          </a:p>
        </p:txBody>
      </p:sp>
    </p:spTree>
    <p:extLst>
      <p:ext uri="{BB962C8B-B14F-4D97-AF65-F5344CB8AC3E}">
        <p14:creationId xmlns:p14="http://schemas.microsoft.com/office/powerpoint/2010/main" val="3257009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Ps. 40:9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Om u wil te doen, my God, is my een begeerte, u woord is my hele lewe. </a:t>
            </a:r>
            <a:r>
              <a:rPr lang="af-ZA" i="1" dirty="0" smtClean="0"/>
              <a:t>“</a:t>
            </a:r>
            <a:endParaRPr lang="en-US" dirty="0"/>
          </a:p>
        </p:txBody>
      </p:sp>
    </p:spTree>
    <p:extLst>
      <p:ext uri="{BB962C8B-B14F-4D97-AF65-F5344CB8AC3E}">
        <p14:creationId xmlns:p14="http://schemas.microsoft.com/office/powerpoint/2010/main" val="3257009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Mark. 3:35</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t/>
            </a:r>
            <a:br>
              <a:rPr lang="af-ZA" i="1" dirty="0"/>
            </a:br>
            <a:r>
              <a:rPr lang="af-ZA" i="1" dirty="0" smtClean="0"/>
              <a:t>“</a:t>
            </a:r>
            <a:r>
              <a:rPr lang="af-ZA" i="1" dirty="0"/>
              <a:t>Elkeen wat die wil van God doen, is my broer en my suster en my moeder.</a:t>
            </a:r>
            <a:r>
              <a:rPr lang="af-ZA" i="1" dirty="0" smtClean="0"/>
              <a:t>”</a:t>
            </a:r>
            <a:endParaRPr lang="en-US" dirty="0"/>
          </a:p>
        </p:txBody>
      </p:sp>
    </p:spTree>
    <p:extLst>
      <p:ext uri="{BB962C8B-B14F-4D97-AF65-F5344CB8AC3E}">
        <p14:creationId xmlns:p14="http://schemas.microsoft.com/office/powerpoint/2010/main" val="3257009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7:21</a:t>
            </a:r>
            <a:r>
              <a:rPr lang="af-ZA" i="1" dirty="0"/>
              <a:t>	</a:t>
            </a:r>
            <a:r>
              <a:rPr lang="af-ZA" i="1" dirty="0" smtClean="0"/>
              <a:t/>
            </a:r>
            <a:br>
              <a:rPr lang="af-ZA" i="1" dirty="0" smtClean="0"/>
            </a:br>
            <a:r>
              <a:rPr lang="af-ZA" i="1" dirty="0" smtClean="0"/>
              <a:t/>
            </a:r>
            <a:br>
              <a:rPr lang="af-ZA" i="1" dirty="0" smtClean="0"/>
            </a:br>
            <a:r>
              <a:rPr lang="af-ZA" i="1" dirty="0" smtClean="0"/>
              <a:t>“</a:t>
            </a:r>
            <a:r>
              <a:rPr lang="af-ZA" i="1" dirty="0"/>
              <a:t>Nie elkeen wat vir My sê:`Here, Here, 'sal in die koninkryk van die hemel ingaan nie, maar net hy wat die wil doen van my Vader wat in die hemel is.</a:t>
            </a:r>
            <a:r>
              <a:rPr lang="af-ZA" i="1" dirty="0" smtClean="0"/>
              <a:t>”</a:t>
            </a:r>
            <a:endParaRPr lang="en-US" dirty="0"/>
          </a:p>
        </p:txBody>
      </p:sp>
    </p:spTree>
    <p:extLst>
      <p:ext uri="{BB962C8B-B14F-4D97-AF65-F5344CB8AC3E}">
        <p14:creationId xmlns:p14="http://schemas.microsoft.com/office/powerpoint/2010/main" val="3257009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Pet. 4:2-3</a:t>
            </a:r>
            <a:r>
              <a:rPr lang="af-ZA" dirty="0"/>
              <a:t>	</a:t>
            </a:r>
            <a:r>
              <a:rPr lang="af-ZA" dirty="0" smtClean="0"/>
              <a:t/>
            </a:r>
            <a:br>
              <a:rPr lang="af-ZA" dirty="0" smtClean="0"/>
            </a:br>
            <a:r>
              <a:rPr lang="af-ZA" dirty="0"/>
              <a:t/>
            </a:r>
            <a:br>
              <a:rPr lang="af-ZA" dirty="0"/>
            </a:br>
            <a:r>
              <a:rPr lang="af-ZA" i="1" dirty="0" smtClean="0"/>
              <a:t>“</a:t>
            </a:r>
            <a:r>
              <a:rPr lang="af-ZA" i="1" dirty="0"/>
              <a:t>...vir die res van sy aardse bestaan word sy lewe nie meer beheers deur menslike begeertes nie, maar deur die wil van God. In die verlede toe julle nog heidene was, is julle lewe lank genoeg beheers deur julle heidense begeertes</a:t>
            </a:r>
            <a:r>
              <a:rPr lang="af-ZA" i="1" dirty="0" smtClean="0"/>
              <a:t>”</a:t>
            </a:r>
            <a:endParaRPr lang="en-US" dirty="0"/>
          </a:p>
        </p:txBody>
      </p:sp>
    </p:spTree>
    <p:extLst>
      <p:ext uri="{BB962C8B-B14F-4D97-AF65-F5344CB8AC3E}">
        <p14:creationId xmlns:p14="http://schemas.microsoft.com/office/powerpoint/2010/main" val="32570091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6:38</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Ek het van die hemel af gekom nie om my wil te doen nie, maar die wil van Hom wat My gestuur het.”</a:t>
            </a:r>
            <a:endParaRPr lang="en-US" dirty="0"/>
          </a:p>
        </p:txBody>
      </p:sp>
    </p:spTree>
    <p:extLst>
      <p:ext uri="{BB962C8B-B14F-4D97-AF65-F5344CB8AC3E}">
        <p14:creationId xmlns:p14="http://schemas.microsoft.com/office/powerpoint/2010/main" val="3257009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5:30	</a:t>
            </a:r>
            <a:r>
              <a:rPr lang="af-ZA" b="1" dirty="0" smtClean="0">
                <a:solidFill>
                  <a:srgbClr val="008000"/>
                </a:solidFill>
              </a:rPr>
              <a:t/>
            </a:r>
            <a:br>
              <a:rPr lang="af-ZA" b="1" dirty="0" smtClean="0">
                <a:solidFill>
                  <a:srgbClr val="008000"/>
                </a:solidFill>
              </a:rPr>
            </a:br>
            <a:r>
              <a:rPr lang="af-ZA" b="1" dirty="0"/>
              <a:t/>
            </a:r>
            <a:br>
              <a:rPr lang="af-ZA" b="1" dirty="0"/>
            </a:br>
            <a:r>
              <a:rPr lang="af-ZA" i="1" dirty="0" smtClean="0"/>
              <a:t>“Uit </a:t>
            </a:r>
            <a:r>
              <a:rPr lang="af-ZA" i="1" dirty="0"/>
              <a:t>my eie kan Ek niks doen nie:Ek oordeel soos Ek dit van die Vader hoor, en my oordeel is regverdig, omdat dit nie my wil is wat Ek nastrewe nie, maar die wil van Hom wat My gestuur het.</a:t>
            </a:r>
            <a:r>
              <a:rPr lang="af-ZA" i="1" dirty="0" smtClean="0"/>
              <a:t>”</a:t>
            </a:r>
            <a:endParaRPr lang="en-US" dirty="0"/>
          </a:p>
        </p:txBody>
      </p:sp>
    </p:spTree>
    <p:extLst>
      <p:ext uri="{BB962C8B-B14F-4D97-AF65-F5344CB8AC3E}">
        <p14:creationId xmlns:p14="http://schemas.microsoft.com/office/powerpoint/2010/main" val="3257009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570091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TotalTime>
  <Words>72</Words>
  <Application>Microsoft Macintosh PowerPoint</Application>
  <PresentationFormat>On-screen Show (4:3)</PresentationFormat>
  <Paragraphs>13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Joh. 8:31   “As julle aan my woorde getrou bly, is julle waarlik my dissipels”</vt:lpstr>
      <vt:lpstr>Ps. 40:9    “Om u wil te doen, my God, is my een begeerte, u woord is my hele lewe. “</vt:lpstr>
      <vt:lpstr>Mark. 3:35   “Elkeen wat die wil van God doen, is my broer en my suster en my moeder.”</vt:lpstr>
      <vt:lpstr>Matt. 7:21   “Nie elkeen wat vir My sê:`Here, Here, 'sal in die koninkryk van die hemel ingaan nie, maar net hy wat die wil doen van my Vader wat in die hemel is.”</vt:lpstr>
      <vt:lpstr>I Pet. 4:2-3   “...vir die res van sy aardse bestaan word sy lewe nie meer beheers deur menslike begeertes nie, maar deur die wil van God. In die verlede toe julle nog heidene was, is julle lewe lank genoeg beheers deur julle heidense begeertes”</vt:lpstr>
      <vt:lpstr>Joh. 6:38   “Ek het van die hemel af gekom nie om my wil te doen nie, maar die wil van Hom wat My gestuur het.”</vt:lpstr>
      <vt:lpstr>Joh. 5:30   “Uit my eie kan Ek niks doen nie:Ek oordeel soos Ek dit van die Vader hoor, en my oordeel is regverdig, omdat dit nie my wil is wat Ek nastrewe nie, maar die wil van Hom wat My gestuur het.”</vt:lpstr>
      <vt:lpstr>PowerPoint Presentation</vt:lpstr>
      <vt:lpstr>Jes. 14:13-14  “En dit jy, jy wat gedink het:ek klim op hemel toe, ek gaan my troon neersit bokant die hoogste sterre, ek gaan my plek inneem op die berg waar die gode mekaar ontmoet, ver in die noorde; ek klim op tot bokant die wolke, ek word soos die Allerhoogste self. Maar jy stort af in die doderyk, af tot in sy diepste deel”</vt:lpstr>
      <vt:lpstr>PowerPoint Presentation</vt:lpstr>
      <vt:lpstr>Luk. 12:21    “Maar God het vir hom gesê:`Jou dwaas. Vannag nog sal jou lewe van jou opgeëis word, en wie kry dan alles wat jy bymekaargemaak het”</vt:lpstr>
      <vt:lpstr>PowerPoint Presentation</vt:lpstr>
      <vt:lpstr>Spr. 27:1   “Moenie roem oor wat jy môre verwag nie; jy weet nie wat die dag sal oplewer nie.”</vt:lpstr>
      <vt:lpstr>Job. 14:1-2   “Die mens, uit 'n vrou gebore, se lewe is kort en vol onrus. Hy is soos' n blom wat oopgaan en dan verlep, 'n skaduwee wat verbygaan en nie stilstaan nie”</vt:lpstr>
      <vt:lpstr>PowerPoint Presentation</vt:lpstr>
      <vt:lpstr>Luk 12:46:   “sal die eienaar van die slaaf kom op 'n dag dat hy dit nie verwag nie, en op' n uur wat hy nie vooraf weet nie. Dan sal sy eienaar hom laat doodmaak, en hom die lot van ontroues laat deel.”</vt:lpstr>
      <vt:lpstr>Luk. 12:47   “Die slaaf wat geweet het wat sy eienaar wil hê maar wat nie gereed gemaak of volgens die wil van sy eienaar gehandel het nie, sal 'n swaar straf kry.”</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2016-05-27T06:10:50Z</dcterms:created>
  <dcterms:modified xsi:type="dcterms:W3CDTF">2016-05-27T06:17:45Z</dcterms:modified>
</cp:coreProperties>
</file>