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4" r:id="rId9"/>
    <p:sldId id="263" r:id="rId10"/>
    <p:sldId id="273" r:id="rId11"/>
    <p:sldId id="280" r:id="rId12"/>
    <p:sldId id="265" r:id="rId13"/>
    <p:sldId id="266" r:id="rId14"/>
    <p:sldId id="281" r:id="rId15"/>
    <p:sldId id="282" r:id="rId16"/>
    <p:sldId id="269" r:id="rId17"/>
    <p:sldId id="283" r:id="rId18"/>
    <p:sldId id="271" r:id="rId19"/>
    <p:sldId id="284"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550" autoAdjust="0"/>
    <p:restoredTop sz="94660"/>
  </p:normalViewPr>
  <p:slideViewPr>
    <p:cSldViewPr snapToGrid="0" snapToObjects="1">
      <p:cViewPr varScale="1">
        <p:scale>
          <a:sx n="135" d="100"/>
          <a:sy n="135" d="100"/>
        </p:scale>
        <p:origin x="-2272"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D2250D6-EBEF-1A43-BB16-7310643A30B1}" type="datetimeFigureOut">
              <a:rPr lang="en-US" smtClean="0"/>
              <a:t>16-06-09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22C9A4-FB32-C145-A4F2-BA83E28304B4}" type="slidenum">
              <a:rPr lang="en-US" smtClean="0"/>
              <a:t>‹#›</a:t>
            </a:fld>
            <a:endParaRPr lang="en-US"/>
          </a:p>
        </p:txBody>
      </p:sp>
    </p:spTree>
    <p:extLst>
      <p:ext uri="{BB962C8B-B14F-4D97-AF65-F5344CB8AC3E}">
        <p14:creationId xmlns:p14="http://schemas.microsoft.com/office/powerpoint/2010/main" val="8447017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2250D6-EBEF-1A43-BB16-7310643A30B1}" type="datetimeFigureOut">
              <a:rPr lang="en-US" smtClean="0"/>
              <a:t>16-06-09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22C9A4-FB32-C145-A4F2-BA83E28304B4}" type="slidenum">
              <a:rPr lang="en-US" smtClean="0"/>
              <a:t>‹#›</a:t>
            </a:fld>
            <a:endParaRPr lang="en-US"/>
          </a:p>
        </p:txBody>
      </p:sp>
    </p:spTree>
    <p:extLst>
      <p:ext uri="{BB962C8B-B14F-4D97-AF65-F5344CB8AC3E}">
        <p14:creationId xmlns:p14="http://schemas.microsoft.com/office/powerpoint/2010/main" val="6111442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2250D6-EBEF-1A43-BB16-7310643A30B1}" type="datetimeFigureOut">
              <a:rPr lang="en-US" smtClean="0"/>
              <a:t>16-06-09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22C9A4-FB32-C145-A4F2-BA83E28304B4}" type="slidenum">
              <a:rPr lang="en-US" smtClean="0"/>
              <a:t>‹#›</a:t>
            </a:fld>
            <a:endParaRPr lang="en-US"/>
          </a:p>
        </p:txBody>
      </p:sp>
    </p:spTree>
    <p:extLst>
      <p:ext uri="{BB962C8B-B14F-4D97-AF65-F5344CB8AC3E}">
        <p14:creationId xmlns:p14="http://schemas.microsoft.com/office/powerpoint/2010/main" val="14333753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2250D6-EBEF-1A43-BB16-7310643A30B1}" type="datetimeFigureOut">
              <a:rPr lang="en-US" smtClean="0"/>
              <a:t>16-06-09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22C9A4-FB32-C145-A4F2-BA83E28304B4}" type="slidenum">
              <a:rPr lang="en-US" smtClean="0"/>
              <a:t>‹#›</a:t>
            </a:fld>
            <a:endParaRPr lang="en-US"/>
          </a:p>
        </p:txBody>
      </p:sp>
    </p:spTree>
    <p:extLst>
      <p:ext uri="{BB962C8B-B14F-4D97-AF65-F5344CB8AC3E}">
        <p14:creationId xmlns:p14="http://schemas.microsoft.com/office/powerpoint/2010/main" val="1605420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D2250D6-EBEF-1A43-BB16-7310643A30B1}" type="datetimeFigureOut">
              <a:rPr lang="en-US" smtClean="0"/>
              <a:t>16-06-09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22C9A4-FB32-C145-A4F2-BA83E28304B4}" type="slidenum">
              <a:rPr lang="en-US" smtClean="0"/>
              <a:t>‹#›</a:t>
            </a:fld>
            <a:endParaRPr lang="en-US"/>
          </a:p>
        </p:txBody>
      </p:sp>
    </p:spTree>
    <p:extLst>
      <p:ext uri="{BB962C8B-B14F-4D97-AF65-F5344CB8AC3E}">
        <p14:creationId xmlns:p14="http://schemas.microsoft.com/office/powerpoint/2010/main" val="25620306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D2250D6-EBEF-1A43-BB16-7310643A30B1}" type="datetimeFigureOut">
              <a:rPr lang="en-US" smtClean="0"/>
              <a:t>16-06-09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22C9A4-FB32-C145-A4F2-BA83E28304B4}" type="slidenum">
              <a:rPr lang="en-US" smtClean="0"/>
              <a:t>‹#›</a:t>
            </a:fld>
            <a:endParaRPr lang="en-US"/>
          </a:p>
        </p:txBody>
      </p:sp>
    </p:spTree>
    <p:extLst>
      <p:ext uri="{BB962C8B-B14F-4D97-AF65-F5344CB8AC3E}">
        <p14:creationId xmlns:p14="http://schemas.microsoft.com/office/powerpoint/2010/main" val="29481497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D2250D6-EBEF-1A43-BB16-7310643A30B1}" type="datetimeFigureOut">
              <a:rPr lang="en-US" smtClean="0"/>
              <a:t>16-06-09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F22C9A4-FB32-C145-A4F2-BA83E28304B4}" type="slidenum">
              <a:rPr lang="en-US" smtClean="0"/>
              <a:t>‹#›</a:t>
            </a:fld>
            <a:endParaRPr lang="en-US"/>
          </a:p>
        </p:txBody>
      </p:sp>
    </p:spTree>
    <p:extLst>
      <p:ext uri="{BB962C8B-B14F-4D97-AF65-F5344CB8AC3E}">
        <p14:creationId xmlns:p14="http://schemas.microsoft.com/office/powerpoint/2010/main" val="38082252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D2250D6-EBEF-1A43-BB16-7310643A30B1}" type="datetimeFigureOut">
              <a:rPr lang="en-US" smtClean="0"/>
              <a:t>16-06-09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F22C9A4-FB32-C145-A4F2-BA83E28304B4}" type="slidenum">
              <a:rPr lang="en-US" smtClean="0"/>
              <a:t>‹#›</a:t>
            </a:fld>
            <a:endParaRPr lang="en-US"/>
          </a:p>
        </p:txBody>
      </p:sp>
    </p:spTree>
    <p:extLst>
      <p:ext uri="{BB962C8B-B14F-4D97-AF65-F5344CB8AC3E}">
        <p14:creationId xmlns:p14="http://schemas.microsoft.com/office/powerpoint/2010/main" val="1838028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2250D6-EBEF-1A43-BB16-7310643A30B1}" type="datetimeFigureOut">
              <a:rPr lang="en-US" smtClean="0"/>
              <a:t>16-06-09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F22C9A4-FB32-C145-A4F2-BA83E28304B4}" type="slidenum">
              <a:rPr lang="en-US" smtClean="0"/>
              <a:t>‹#›</a:t>
            </a:fld>
            <a:endParaRPr lang="en-US"/>
          </a:p>
        </p:txBody>
      </p:sp>
    </p:spTree>
    <p:extLst>
      <p:ext uri="{BB962C8B-B14F-4D97-AF65-F5344CB8AC3E}">
        <p14:creationId xmlns:p14="http://schemas.microsoft.com/office/powerpoint/2010/main" val="34293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D2250D6-EBEF-1A43-BB16-7310643A30B1}" type="datetimeFigureOut">
              <a:rPr lang="en-US" smtClean="0"/>
              <a:t>16-06-09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22C9A4-FB32-C145-A4F2-BA83E28304B4}" type="slidenum">
              <a:rPr lang="en-US" smtClean="0"/>
              <a:t>‹#›</a:t>
            </a:fld>
            <a:endParaRPr lang="en-US"/>
          </a:p>
        </p:txBody>
      </p:sp>
    </p:spTree>
    <p:extLst>
      <p:ext uri="{BB962C8B-B14F-4D97-AF65-F5344CB8AC3E}">
        <p14:creationId xmlns:p14="http://schemas.microsoft.com/office/powerpoint/2010/main" val="4527168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D2250D6-EBEF-1A43-BB16-7310643A30B1}" type="datetimeFigureOut">
              <a:rPr lang="en-US" smtClean="0"/>
              <a:t>16-06-09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22C9A4-FB32-C145-A4F2-BA83E28304B4}" type="slidenum">
              <a:rPr lang="en-US" smtClean="0"/>
              <a:t>‹#›</a:t>
            </a:fld>
            <a:endParaRPr lang="en-US"/>
          </a:p>
        </p:txBody>
      </p:sp>
    </p:spTree>
    <p:extLst>
      <p:ext uri="{BB962C8B-B14F-4D97-AF65-F5344CB8AC3E}">
        <p14:creationId xmlns:p14="http://schemas.microsoft.com/office/powerpoint/2010/main" val="116639396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2250D6-EBEF-1A43-BB16-7310643A30B1}" type="datetimeFigureOut">
              <a:rPr lang="en-US" smtClean="0"/>
              <a:t>16-06-09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22C9A4-FB32-C145-A4F2-BA83E28304B4}" type="slidenum">
              <a:rPr lang="en-US" smtClean="0"/>
              <a:t>‹#›</a:t>
            </a:fld>
            <a:endParaRPr lang="en-US"/>
          </a:p>
        </p:txBody>
      </p:sp>
    </p:spTree>
    <p:extLst>
      <p:ext uri="{BB962C8B-B14F-4D97-AF65-F5344CB8AC3E}">
        <p14:creationId xmlns:p14="http://schemas.microsoft.com/office/powerpoint/2010/main" val="40239804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434801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8000"/>
                </a:solidFill>
              </a:rPr>
              <a:t>I Pet. 1:6-7</a:t>
            </a:r>
            <a:r>
              <a:rPr lang="af-ZA" dirty="0"/>
              <a:t>	</a:t>
            </a:r>
            <a:r>
              <a:rPr lang="af-ZA" dirty="0" smtClean="0"/>
              <a:t/>
            </a:r>
            <a:br>
              <a:rPr lang="af-ZA" dirty="0" smtClean="0"/>
            </a:br>
            <a:r>
              <a:rPr lang="af-ZA" i="1" dirty="0" smtClean="0"/>
              <a:t>“</a:t>
            </a:r>
            <a:r>
              <a:rPr lang="af-ZA" i="1" dirty="0"/>
              <a:t>Verheug julle hieroor, selfs al is dit nodig dat julle 'n kort tydjie bedroef gemaak word deur allerhande beproewings sodat die egtheid van julle geloof getoets kan </a:t>
            </a:r>
            <a:r>
              <a:rPr lang="af-ZA" i="1" dirty="0" smtClean="0"/>
              <a:t>word...en </a:t>
            </a:r>
            <a:r>
              <a:rPr lang="af-ZA" i="1" dirty="0"/>
              <a:t>die egtheid van julle geloof moet ook getoets word, sodat dit lof en heerlikheid en eer waardig mag wees by die wederkoms van Jesus Christus”</a:t>
            </a:r>
            <a:endParaRPr lang="en-US" dirty="0"/>
          </a:p>
        </p:txBody>
      </p:sp>
    </p:spTree>
    <p:extLst>
      <p:ext uri="{BB962C8B-B14F-4D97-AF65-F5344CB8AC3E}">
        <p14:creationId xmlns:p14="http://schemas.microsoft.com/office/powerpoint/2010/main" val="9700001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Autofit/>
          </a:bodyPr>
          <a:lstStyle/>
          <a:p>
            <a:pPr lvl="0" algn="l">
              <a:lnSpc>
                <a:spcPct val="130000"/>
              </a:lnSpc>
            </a:pPr>
            <a:r>
              <a:rPr lang="af-ZA" dirty="0"/>
              <a:t>Verwag Christus se koms (7-8):</a:t>
            </a:r>
            <a:r>
              <a:rPr lang="en-US" dirty="0"/>
              <a:t/>
            </a:r>
            <a:br>
              <a:rPr lang="en-US" dirty="0"/>
            </a:br>
            <a:r>
              <a:rPr lang="af-ZA" b="1" dirty="0"/>
              <a:t>Erken die Here se oordeel </a:t>
            </a:r>
            <a:r>
              <a:rPr lang="af-ZA" dirty="0"/>
              <a:t>(9):</a:t>
            </a:r>
            <a:r>
              <a:rPr lang="en-US" dirty="0"/>
              <a:t/>
            </a:r>
            <a:br>
              <a:rPr lang="en-US" dirty="0"/>
            </a:br>
            <a:endParaRPr lang="en-US" dirty="0"/>
          </a:p>
        </p:txBody>
      </p:sp>
    </p:spTree>
    <p:extLst>
      <p:ext uri="{BB962C8B-B14F-4D97-AF65-F5344CB8AC3E}">
        <p14:creationId xmlns:p14="http://schemas.microsoft.com/office/powerpoint/2010/main" val="10461406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II Kor. 5:10</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Ons moet immers almal voor die regterstoel van Christus verskyn, sodat elkeen kan ontvang volgens wat hy tydens sy aardse lewe gedoen het, of dit nou goed was of kwaad.</a:t>
            </a:r>
            <a:r>
              <a:rPr lang="af-ZA" i="1" dirty="0" smtClean="0"/>
              <a:t>”</a:t>
            </a:r>
            <a:endParaRPr lang="en-US" dirty="0"/>
          </a:p>
        </p:txBody>
      </p:sp>
    </p:spTree>
    <p:extLst>
      <p:ext uri="{BB962C8B-B14F-4D97-AF65-F5344CB8AC3E}">
        <p14:creationId xmlns:p14="http://schemas.microsoft.com/office/powerpoint/2010/main" val="9700001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8000"/>
                </a:solidFill>
              </a:rPr>
              <a:t>I Kor. 3:13-15</a:t>
            </a:r>
            <a:r>
              <a:rPr lang="af-ZA" dirty="0"/>
              <a:t>	</a:t>
            </a:r>
            <a:r>
              <a:rPr lang="af-ZA" dirty="0" smtClean="0"/>
              <a:t/>
            </a:r>
            <a:br>
              <a:rPr lang="af-ZA" dirty="0" smtClean="0"/>
            </a:br>
            <a:r>
              <a:rPr lang="af-ZA" dirty="0"/>
              <a:t/>
            </a:r>
            <a:br>
              <a:rPr lang="af-ZA" dirty="0"/>
            </a:br>
            <a:r>
              <a:rPr lang="af-ZA" i="1" dirty="0" smtClean="0"/>
              <a:t>“</a:t>
            </a:r>
            <a:r>
              <a:rPr lang="af-ZA" i="1" dirty="0"/>
              <a:t>...elkeen se werk sal aan die lig kom. Die dag wanneer Christus kom, sal dit duidelik word. Die dag kom met vuur, en die vuur sal die gehalte van elkeen se werk toets. As iemand se bouwerk bly staan, sal hy beloon word; as iemand se werk verbrand, sal hy nie beloon word nie, en tog sal hy self gered word, maar soos iemand wat uit die vuur geruk is</a:t>
            </a:r>
            <a:r>
              <a:rPr lang="af-ZA" i="1" dirty="0" smtClean="0"/>
              <a:t>”</a:t>
            </a:r>
            <a:endParaRPr lang="en-US" dirty="0"/>
          </a:p>
        </p:txBody>
      </p:sp>
    </p:spTree>
    <p:extLst>
      <p:ext uri="{BB962C8B-B14F-4D97-AF65-F5344CB8AC3E}">
        <p14:creationId xmlns:p14="http://schemas.microsoft.com/office/powerpoint/2010/main" val="9700001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Autofit/>
          </a:bodyPr>
          <a:lstStyle/>
          <a:p>
            <a:pPr lvl="0" algn="l">
              <a:lnSpc>
                <a:spcPct val="130000"/>
              </a:lnSpc>
            </a:pPr>
            <a:r>
              <a:rPr lang="af-ZA" dirty="0"/>
              <a:t>Verwag Christus se koms (7-8):</a:t>
            </a:r>
            <a:r>
              <a:rPr lang="en-US" dirty="0"/>
              <a:t/>
            </a:r>
            <a:br>
              <a:rPr lang="en-US" dirty="0"/>
            </a:br>
            <a:r>
              <a:rPr lang="af-ZA" dirty="0"/>
              <a:t>Erken die Here se oordeel (9):</a:t>
            </a:r>
            <a:r>
              <a:rPr lang="en-US" dirty="0"/>
              <a:t/>
            </a:r>
            <a:br>
              <a:rPr lang="en-US" dirty="0"/>
            </a:br>
            <a:r>
              <a:rPr lang="af-ZA" b="1" dirty="0"/>
              <a:t>Volg die voorbeeld van God se gesante voor jou</a:t>
            </a:r>
            <a:r>
              <a:rPr lang="af-ZA" dirty="0"/>
              <a:t> (10):</a:t>
            </a:r>
            <a:r>
              <a:rPr lang="en-US" dirty="0"/>
              <a:t/>
            </a:r>
            <a:br>
              <a:rPr lang="en-US" dirty="0"/>
            </a:br>
            <a:endParaRPr lang="en-US" dirty="0"/>
          </a:p>
        </p:txBody>
      </p:sp>
    </p:spTree>
    <p:extLst>
      <p:ext uri="{BB962C8B-B14F-4D97-AF65-F5344CB8AC3E}">
        <p14:creationId xmlns:p14="http://schemas.microsoft.com/office/powerpoint/2010/main" val="10461406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Autofit/>
          </a:bodyPr>
          <a:lstStyle/>
          <a:p>
            <a:pPr lvl="0" algn="l">
              <a:lnSpc>
                <a:spcPct val="130000"/>
              </a:lnSpc>
            </a:pPr>
            <a:r>
              <a:rPr lang="af-ZA" dirty="0"/>
              <a:t>Verwag Christus se koms (7-8):</a:t>
            </a:r>
            <a:r>
              <a:rPr lang="en-US" dirty="0"/>
              <a:t/>
            </a:r>
            <a:br>
              <a:rPr lang="en-US" dirty="0"/>
            </a:br>
            <a:r>
              <a:rPr lang="af-ZA" dirty="0"/>
              <a:t>Erken die Here se oordeel (9):</a:t>
            </a:r>
            <a:r>
              <a:rPr lang="en-US" dirty="0"/>
              <a:t/>
            </a:r>
            <a:br>
              <a:rPr lang="en-US" dirty="0"/>
            </a:br>
            <a:r>
              <a:rPr lang="af-ZA" dirty="0"/>
              <a:t>Volg die voorbeeld van God se gesante voor jou (10):</a:t>
            </a:r>
            <a:r>
              <a:rPr lang="en-US" dirty="0"/>
              <a:t/>
            </a:r>
            <a:br>
              <a:rPr lang="en-US" dirty="0"/>
            </a:br>
            <a:r>
              <a:rPr lang="af-ZA" b="1" dirty="0"/>
              <a:t>Verstaan God se seën reg </a:t>
            </a:r>
            <a:r>
              <a:rPr lang="af-ZA" dirty="0"/>
              <a:t>(11):</a:t>
            </a:r>
            <a:r>
              <a:rPr lang="en-US" dirty="0"/>
              <a:t/>
            </a:r>
            <a:br>
              <a:rPr lang="en-US" dirty="0"/>
            </a:br>
            <a:endParaRPr lang="en-US" dirty="0"/>
          </a:p>
        </p:txBody>
      </p:sp>
    </p:spTree>
    <p:extLst>
      <p:ext uri="{BB962C8B-B14F-4D97-AF65-F5344CB8AC3E}">
        <p14:creationId xmlns:p14="http://schemas.microsoft.com/office/powerpoint/2010/main" val="10461406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II Kor. 12:9</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"My genade is vir jou genoeg. My krag kom juis tot volle werking wanneer jy swak is." Daarom sal ek baie liewer oor my swakhede roem, sodat die krag van Christus my beskutting kan wees</a:t>
            </a:r>
            <a:r>
              <a:rPr lang="af-ZA" i="1" dirty="0" smtClean="0"/>
              <a:t>”</a:t>
            </a:r>
            <a:endParaRPr lang="en-US" dirty="0"/>
          </a:p>
        </p:txBody>
      </p:sp>
    </p:spTree>
    <p:extLst>
      <p:ext uri="{BB962C8B-B14F-4D97-AF65-F5344CB8AC3E}">
        <p14:creationId xmlns:p14="http://schemas.microsoft.com/office/powerpoint/2010/main" val="9700001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Autofit/>
          </a:bodyPr>
          <a:lstStyle/>
          <a:p>
            <a:pPr lvl="0" algn="l">
              <a:lnSpc>
                <a:spcPct val="130000"/>
              </a:lnSpc>
            </a:pPr>
            <a:r>
              <a:rPr lang="af-ZA" dirty="0"/>
              <a:t>Verwag Christus se koms (7-8):</a:t>
            </a:r>
            <a:r>
              <a:rPr lang="en-US" dirty="0"/>
              <a:t/>
            </a:r>
            <a:br>
              <a:rPr lang="en-US" dirty="0"/>
            </a:br>
            <a:r>
              <a:rPr lang="af-ZA" dirty="0"/>
              <a:t>Erken die Here se oordeel (9):</a:t>
            </a:r>
            <a:r>
              <a:rPr lang="en-US" dirty="0"/>
              <a:t/>
            </a:r>
            <a:br>
              <a:rPr lang="en-US" dirty="0"/>
            </a:br>
            <a:r>
              <a:rPr lang="af-ZA" dirty="0"/>
              <a:t>Volg die voorbeeld van God se gesante voor jou (10):</a:t>
            </a:r>
            <a:r>
              <a:rPr lang="en-US" dirty="0"/>
              <a:t/>
            </a:r>
            <a:br>
              <a:rPr lang="en-US" dirty="0"/>
            </a:br>
            <a:r>
              <a:rPr lang="af-ZA" dirty="0"/>
              <a:t>Verstaan God se seën reg (11):</a:t>
            </a:r>
            <a:r>
              <a:rPr lang="en-US" dirty="0"/>
              <a:t/>
            </a:r>
            <a:br>
              <a:rPr lang="en-US" dirty="0"/>
            </a:br>
            <a:r>
              <a:rPr lang="af-ZA" b="1" dirty="0"/>
              <a:t>Realiseer God se doel </a:t>
            </a:r>
            <a:r>
              <a:rPr lang="af-ZA" dirty="0"/>
              <a:t>(11):</a:t>
            </a:r>
            <a:r>
              <a:rPr lang="en-US" dirty="0"/>
              <a:t/>
            </a:r>
            <a:br>
              <a:rPr lang="en-US" dirty="0"/>
            </a:br>
            <a:endParaRPr lang="en-US" dirty="0"/>
          </a:p>
        </p:txBody>
      </p:sp>
    </p:spTree>
    <p:extLst>
      <p:ext uri="{BB962C8B-B14F-4D97-AF65-F5344CB8AC3E}">
        <p14:creationId xmlns:p14="http://schemas.microsoft.com/office/powerpoint/2010/main" val="10461406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8000"/>
                </a:solidFill>
              </a:rPr>
              <a:t>Job 42:3-5</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Wie is dit wat u bedoelinge wou dwarsboom sonder dat hy die insig gehad het? Ek het oor dinge gepraat wat ek nie begryp het nie:u wonderdade was te groot vir my, ek het dit nie verstaan nie. U het mos gesê:Luister terwyl Ek praat, Ek sal vra, antwoord jy My. Tot nou toe het ek net gehoor wat mense van U sê, maar nou het ek U self gesien</a:t>
            </a:r>
            <a:r>
              <a:rPr lang="af-ZA" i="1" dirty="0" smtClean="0"/>
              <a:t>”</a:t>
            </a:r>
            <a:endParaRPr lang="en-US" dirty="0"/>
          </a:p>
        </p:txBody>
      </p:sp>
    </p:spTree>
    <p:extLst>
      <p:ext uri="{BB962C8B-B14F-4D97-AF65-F5344CB8AC3E}">
        <p14:creationId xmlns:p14="http://schemas.microsoft.com/office/powerpoint/2010/main" val="9700001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Autofit/>
          </a:bodyPr>
          <a:lstStyle/>
          <a:p>
            <a:pPr lvl="0" algn="l">
              <a:lnSpc>
                <a:spcPct val="130000"/>
              </a:lnSpc>
            </a:pPr>
            <a:r>
              <a:rPr lang="af-ZA" dirty="0"/>
              <a:t>Verwag Christus se koms (7-8):</a:t>
            </a:r>
            <a:r>
              <a:rPr lang="en-US" dirty="0"/>
              <a:t/>
            </a:r>
            <a:br>
              <a:rPr lang="en-US" dirty="0"/>
            </a:br>
            <a:r>
              <a:rPr lang="af-ZA" dirty="0"/>
              <a:t>Erken die Here se oordeel (9):</a:t>
            </a:r>
            <a:r>
              <a:rPr lang="en-US" dirty="0"/>
              <a:t/>
            </a:r>
            <a:br>
              <a:rPr lang="en-US" dirty="0"/>
            </a:br>
            <a:r>
              <a:rPr lang="af-ZA" dirty="0"/>
              <a:t>Volg die voorbeeld van God se gesante voor jou (10):</a:t>
            </a:r>
            <a:r>
              <a:rPr lang="en-US" dirty="0"/>
              <a:t/>
            </a:r>
            <a:br>
              <a:rPr lang="en-US" dirty="0"/>
            </a:br>
            <a:r>
              <a:rPr lang="af-ZA" dirty="0"/>
              <a:t>Verstaan God se seën reg (11):</a:t>
            </a:r>
            <a:r>
              <a:rPr lang="en-US" dirty="0"/>
              <a:t/>
            </a:r>
            <a:br>
              <a:rPr lang="en-US" dirty="0"/>
            </a:br>
            <a:r>
              <a:rPr lang="af-ZA" dirty="0"/>
              <a:t>Realiseer God se doel (11):</a:t>
            </a:r>
            <a:r>
              <a:rPr lang="en-US" dirty="0"/>
              <a:t/>
            </a:r>
            <a:br>
              <a:rPr lang="en-US" dirty="0"/>
            </a:br>
            <a:r>
              <a:rPr lang="af-ZA" b="1" dirty="0"/>
              <a:t>Onthou  se karakter </a:t>
            </a:r>
            <a:r>
              <a:rPr lang="af-ZA" dirty="0"/>
              <a:t>(11): </a:t>
            </a:r>
            <a:r>
              <a:rPr lang="en-US" dirty="0"/>
              <a:t/>
            </a:r>
            <a:br>
              <a:rPr lang="en-US" dirty="0"/>
            </a:br>
            <a:endParaRPr lang="en-US" dirty="0"/>
          </a:p>
        </p:txBody>
      </p:sp>
    </p:spTree>
    <p:extLst>
      <p:ext uri="{BB962C8B-B14F-4D97-AF65-F5344CB8AC3E}">
        <p14:creationId xmlns:p14="http://schemas.microsoft.com/office/powerpoint/2010/main" val="10461406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5:39</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Maar Ek sê vir julle:Julle moet julle nie teen 'n kwaadwillige mens verset nie. As iemand jou op die regterwang slaan, draai ook die ander wang na hom toe.</a:t>
            </a:r>
            <a:r>
              <a:rPr lang="af-ZA" i="1" dirty="0" smtClean="0"/>
              <a:t>”</a:t>
            </a:r>
            <a:endParaRPr lang="en-US" dirty="0"/>
          </a:p>
        </p:txBody>
      </p:sp>
    </p:spTree>
    <p:extLst>
      <p:ext uri="{BB962C8B-B14F-4D97-AF65-F5344CB8AC3E}">
        <p14:creationId xmlns:p14="http://schemas.microsoft.com/office/powerpoint/2010/main" val="970000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Hand. 14:22</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Hulle het die gelowiges geestelik versterk en hulle aangespoor om getrou te bly in die geloof. "Ons sal eers deur baie verdrukking moet gaan voordat ons in die koninkryk van God kom," het hulle gesê.</a:t>
            </a:r>
            <a:r>
              <a:rPr lang="af-ZA" i="1" dirty="0" smtClean="0"/>
              <a:t>”</a:t>
            </a:r>
            <a:endParaRPr lang="en-US" dirty="0"/>
          </a:p>
        </p:txBody>
      </p:sp>
    </p:spTree>
    <p:extLst>
      <p:ext uri="{BB962C8B-B14F-4D97-AF65-F5344CB8AC3E}">
        <p14:creationId xmlns:p14="http://schemas.microsoft.com/office/powerpoint/2010/main" val="9700001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Joh. 15:20</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Onthou wat Ek vir julle gesê het:'n Slaaf is nie belangriker as sy eienaar nie. As hulle My vervolg het, sal hulle julle ook vervolg. As hulle my woorde ter harte geneem het, sal hulle julle s'n ook ter harte neem.</a:t>
            </a:r>
            <a:r>
              <a:rPr lang="af-ZA" i="1" dirty="0" smtClean="0"/>
              <a:t>”</a:t>
            </a:r>
            <a:endParaRPr lang="en-US" dirty="0"/>
          </a:p>
        </p:txBody>
      </p:sp>
    </p:spTree>
    <p:extLst>
      <p:ext uri="{BB962C8B-B14F-4D97-AF65-F5344CB8AC3E}">
        <p14:creationId xmlns:p14="http://schemas.microsoft.com/office/powerpoint/2010/main" val="9700001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8000"/>
                </a:solidFill>
              </a:rPr>
              <a:t>Matt. 5:10-</a:t>
            </a:r>
            <a:r>
              <a:rPr lang="af-ZA" b="1" dirty="0" smtClean="0">
                <a:solidFill>
                  <a:srgbClr val="008000"/>
                </a:solidFill>
              </a:rPr>
              <a:t>12</a:t>
            </a:r>
            <a:r>
              <a:rPr lang="af-ZA" b="1" dirty="0" smtClean="0"/>
              <a:t/>
            </a:r>
            <a:br>
              <a:rPr lang="af-ZA" b="1" dirty="0" smtClean="0"/>
            </a:br>
            <a:r>
              <a:rPr lang="af-ZA" b="1" dirty="0"/>
              <a:t/>
            </a:r>
            <a:br>
              <a:rPr lang="af-ZA" b="1" dirty="0"/>
            </a:br>
            <a:r>
              <a:rPr lang="af-ZA" dirty="0"/>
              <a:t>	“</a:t>
            </a:r>
            <a:r>
              <a:rPr lang="af-ZA" i="1" dirty="0"/>
              <a:t>Geseënd is dié wat vervolg word omdat hulle doen wat reg is, want aan hulle behoort die koninkryk van die hemel. "Geseënd is julle wanneer die mense julle ter wille van My beledig en vervolg en valslik al wat sleg is van julle sê. Wees bly en verheug, want julle loon is groot in die hemel. Hulle het immers die profete voor julle net so vervolg</a:t>
            </a:r>
            <a:r>
              <a:rPr lang="af-ZA" i="1" dirty="0" smtClean="0"/>
              <a:t>”</a:t>
            </a:r>
            <a:endParaRPr lang="en-US" dirty="0"/>
          </a:p>
        </p:txBody>
      </p:sp>
    </p:spTree>
    <p:extLst>
      <p:ext uri="{BB962C8B-B14F-4D97-AF65-F5344CB8AC3E}">
        <p14:creationId xmlns:p14="http://schemas.microsoft.com/office/powerpoint/2010/main" val="9700001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II Tim. 3:12</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Almal wat in Christus Jesus toegewy aan God wil lewe, sal ook vervolg word.</a:t>
            </a:r>
            <a:r>
              <a:rPr lang="af-ZA" i="1" dirty="0" smtClean="0"/>
              <a:t>”</a:t>
            </a:r>
            <a:endParaRPr lang="en-US" dirty="0"/>
          </a:p>
        </p:txBody>
      </p:sp>
    </p:spTree>
    <p:extLst>
      <p:ext uri="{BB962C8B-B14F-4D97-AF65-F5344CB8AC3E}">
        <p14:creationId xmlns:p14="http://schemas.microsoft.com/office/powerpoint/2010/main" val="9700001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Autofit/>
          </a:bodyPr>
          <a:lstStyle/>
          <a:p>
            <a:pPr lvl="0" algn="l">
              <a:lnSpc>
                <a:spcPct val="130000"/>
              </a:lnSpc>
            </a:pPr>
            <a:r>
              <a:rPr lang="af-ZA" b="1" dirty="0"/>
              <a:t>Verwag Christus se koms </a:t>
            </a:r>
            <a:r>
              <a:rPr lang="af-ZA" dirty="0"/>
              <a:t>(7-8):</a:t>
            </a:r>
            <a:r>
              <a:rPr lang="en-US" dirty="0"/>
              <a:t/>
            </a:r>
            <a:br>
              <a:rPr lang="en-US" dirty="0"/>
            </a:br>
            <a:endParaRPr lang="en-US" dirty="0"/>
          </a:p>
        </p:txBody>
      </p:sp>
    </p:spTree>
    <p:extLst>
      <p:ext uri="{BB962C8B-B14F-4D97-AF65-F5344CB8AC3E}">
        <p14:creationId xmlns:p14="http://schemas.microsoft.com/office/powerpoint/2010/main" val="9700001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Rom. 8:18</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Ek is daarvan oortuig dat die lyding wat ons nou moet verduur, nie opweeg teen die heerlikheid wat God vir ons in die toekoms sal laat aanbreek nie.</a:t>
            </a:r>
            <a:r>
              <a:rPr lang="af-ZA" i="1" dirty="0" smtClean="0"/>
              <a:t>”</a:t>
            </a:r>
            <a:endParaRPr lang="en-US" dirty="0"/>
          </a:p>
        </p:txBody>
      </p:sp>
    </p:spTree>
    <p:extLst>
      <p:ext uri="{BB962C8B-B14F-4D97-AF65-F5344CB8AC3E}">
        <p14:creationId xmlns:p14="http://schemas.microsoft.com/office/powerpoint/2010/main" val="9700001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II Kor. 4:17</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Ons swaarkry in hierdie lewe is maar gering en gaan verby, maar dit loop vir ons uit op 'n heerlikheid wat alles verreweg oortref en wat ewig bly.”</a:t>
            </a:r>
            <a:endParaRPr lang="en-US" dirty="0"/>
          </a:p>
        </p:txBody>
      </p:sp>
    </p:spTree>
    <p:extLst>
      <p:ext uri="{BB962C8B-B14F-4D97-AF65-F5344CB8AC3E}">
        <p14:creationId xmlns:p14="http://schemas.microsoft.com/office/powerpoint/2010/main" val="970000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19</TotalTime>
  <Words>133</Words>
  <Application>Microsoft Macintosh PowerPoint</Application>
  <PresentationFormat>On-screen Show (4:3)</PresentationFormat>
  <Paragraphs>18</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PowerPoint Presentation</vt:lpstr>
      <vt:lpstr>Matt. 5:39   “Maar Ek sê vir julle:Julle moet julle nie teen 'n kwaadwillige mens verset nie. As iemand jou op die regterwang slaan, draai ook die ander wang na hom toe.”</vt:lpstr>
      <vt:lpstr>Hand. 14:22   “Hulle het die gelowiges geestelik versterk en hulle aangespoor om getrou te bly in die geloof. "Ons sal eers deur baie verdrukking moet gaan voordat ons in die koninkryk van God kom," het hulle gesê.”</vt:lpstr>
      <vt:lpstr>Joh. 15:20   “Onthou wat Ek vir julle gesê het:'n Slaaf is nie belangriker as sy eienaar nie. As hulle My vervolg het, sal hulle julle ook vervolg. As hulle my woorde ter harte geneem het, sal hulle julle s'n ook ter harte neem.”</vt:lpstr>
      <vt:lpstr>Matt. 5:10-12   “Geseënd is dié wat vervolg word omdat hulle doen wat reg is, want aan hulle behoort die koninkryk van die hemel. "Geseënd is julle wanneer die mense julle ter wille van My beledig en vervolg en valslik al wat sleg is van julle sê. Wees bly en verheug, want julle loon is groot in die hemel. Hulle het immers die profete voor julle net so vervolg”</vt:lpstr>
      <vt:lpstr>II Tim. 3:12   “Almal wat in Christus Jesus toegewy aan God wil lewe, sal ook vervolg word.”</vt:lpstr>
      <vt:lpstr>Verwag Christus se koms (7-8): </vt:lpstr>
      <vt:lpstr>Rom. 8:18   “Ek is daarvan oortuig dat die lyding wat ons nou moet verduur, nie opweeg teen die heerlikheid wat God vir ons in die toekoms sal laat aanbreek nie.”</vt:lpstr>
      <vt:lpstr>II Kor. 4:17   “Ons swaarkry in hierdie lewe is maar gering en gaan verby, maar dit loop vir ons uit op 'n heerlikheid wat alles verreweg oortref en wat ewig bly.”</vt:lpstr>
      <vt:lpstr>I Pet. 1:6-7  “Verheug julle hieroor, selfs al is dit nodig dat julle 'n kort tydjie bedroef gemaak word deur allerhande beproewings sodat die egtheid van julle geloof getoets kan word...en die egtheid van julle geloof moet ook getoets word, sodat dit lof en heerlikheid en eer waardig mag wees by die wederkoms van Jesus Christus”</vt:lpstr>
      <vt:lpstr>Verwag Christus se koms (7-8): Erken die Here se oordeel (9): </vt:lpstr>
      <vt:lpstr>II Kor. 5:10   “Ons moet immers almal voor die regterstoel van Christus verskyn, sodat elkeen kan ontvang volgens wat hy tydens sy aardse lewe gedoen het, of dit nou goed was of kwaad.”</vt:lpstr>
      <vt:lpstr>I Kor. 3:13-15   “...elkeen se werk sal aan die lig kom. Die dag wanneer Christus kom, sal dit duidelik word. Die dag kom met vuur, en die vuur sal die gehalte van elkeen se werk toets. As iemand se bouwerk bly staan, sal hy beloon word; as iemand se werk verbrand, sal hy nie beloon word nie, en tog sal hy self gered word, maar soos iemand wat uit die vuur geruk is”</vt:lpstr>
      <vt:lpstr>Verwag Christus se koms (7-8): Erken die Here se oordeel (9): Volg die voorbeeld van God se gesante voor jou (10): </vt:lpstr>
      <vt:lpstr>Verwag Christus se koms (7-8): Erken die Here se oordeel (9): Volg die voorbeeld van God se gesante voor jou (10): Verstaan God se seën reg (11): </vt:lpstr>
      <vt:lpstr>II Kor. 12:9   “"My genade is vir jou genoeg. My krag kom juis tot volle werking wanneer jy swak is." Daarom sal ek baie liewer oor my swakhede roem, sodat die krag van Christus my beskutting kan wees”</vt:lpstr>
      <vt:lpstr>Verwag Christus se koms (7-8): Erken die Here se oordeel (9): Volg die voorbeeld van God se gesante voor jou (10): Verstaan God se seën reg (11): Realiseer God se doel (11): </vt:lpstr>
      <vt:lpstr>Job 42:3-5   “Wie is dit wat u bedoelinge wou dwarsboom sonder dat hy die insig gehad het? Ek het oor dinge gepraat wat ek nie begryp het nie:u wonderdade was te groot vir my, ek het dit nie verstaan nie. U het mos gesê:Luister terwyl Ek praat, Ek sal vra, antwoord jy My. Tot nou toe het ek net gehoor wat mense van U sê, maar nou het ek U self gesien”</vt:lpstr>
      <vt:lpstr>Verwag Christus se koms (7-8): Erken die Here se oordeel (9): Volg die voorbeeld van God se gesante voor jou (10): Verstaan God se seën reg (11): Realiseer God se doel (11): Onthou  se karakter (11):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2</cp:revision>
  <dcterms:created xsi:type="dcterms:W3CDTF">2016-06-09T08:15:32Z</dcterms:created>
  <dcterms:modified xsi:type="dcterms:W3CDTF">2016-06-09T08:35:18Z</dcterms:modified>
</cp:coreProperties>
</file>