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53" autoAdjust="0"/>
    <p:restoredTop sz="94660"/>
  </p:normalViewPr>
  <p:slideViewPr>
    <p:cSldViewPr snapToGrid="0" snapToObjects="1">
      <p:cViewPr varScale="1">
        <p:scale>
          <a:sx n="135" d="100"/>
          <a:sy n="135" d="100"/>
        </p:scale>
        <p:origin x="-215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6F4DCD-01D7-B04F-88EE-5D51AAB608D2}" type="datetimeFigureOut">
              <a:rPr lang="en-US" smtClean="0"/>
              <a:t>16-06-15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769D2-6CEF-734D-A91D-6B93CAD68E1C}" type="slidenum">
              <a:rPr lang="en-US" smtClean="0"/>
              <a:t>‹#›</a:t>
            </a:fld>
            <a:endParaRPr lang="en-US"/>
          </a:p>
        </p:txBody>
      </p:sp>
    </p:spTree>
    <p:extLst>
      <p:ext uri="{BB962C8B-B14F-4D97-AF65-F5344CB8AC3E}">
        <p14:creationId xmlns:p14="http://schemas.microsoft.com/office/powerpoint/2010/main" val="1199798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6F4DCD-01D7-B04F-88EE-5D51AAB608D2}" type="datetimeFigureOut">
              <a:rPr lang="en-US" smtClean="0"/>
              <a:t>16-06-15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769D2-6CEF-734D-A91D-6B93CAD68E1C}" type="slidenum">
              <a:rPr lang="en-US" smtClean="0"/>
              <a:t>‹#›</a:t>
            </a:fld>
            <a:endParaRPr lang="en-US"/>
          </a:p>
        </p:txBody>
      </p:sp>
    </p:spTree>
    <p:extLst>
      <p:ext uri="{BB962C8B-B14F-4D97-AF65-F5344CB8AC3E}">
        <p14:creationId xmlns:p14="http://schemas.microsoft.com/office/powerpoint/2010/main" val="1634497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6F4DCD-01D7-B04F-88EE-5D51AAB608D2}" type="datetimeFigureOut">
              <a:rPr lang="en-US" smtClean="0"/>
              <a:t>16-06-15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769D2-6CEF-734D-A91D-6B93CAD68E1C}" type="slidenum">
              <a:rPr lang="en-US" smtClean="0"/>
              <a:t>‹#›</a:t>
            </a:fld>
            <a:endParaRPr lang="en-US"/>
          </a:p>
        </p:txBody>
      </p:sp>
    </p:spTree>
    <p:extLst>
      <p:ext uri="{BB962C8B-B14F-4D97-AF65-F5344CB8AC3E}">
        <p14:creationId xmlns:p14="http://schemas.microsoft.com/office/powerpoint/2010/main" val="3731877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6F4DCD-01D7-B04F-88EE-5D51AAB608D2}" type="datetimeFigureOut">
              <a:rPr lang="en-US" smtClean="0"/>
              <a:t>16-06-15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769D2-6CEF-734D-A91D-6B93CAD68E1C}" type="slidenum">
              <a:rPr lang="en-US" smtClean="0"/>
              <a:t>‹#›</a:t>
            </a:fld>
            <a:endParaRPr lang="en-US"/>
          </a:p>
        </p:txBody>
      </p:sp>
    </p:spTree>
    <p:extLst>
      <p:ext uri="{BB962C8B-B14F-4D97-AF65-F5344CB8AC3E}">
        <p14:creationId xmlns:p14="http://schemas.microsoft.com/office/powerpoint/2010/main" val="2700471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6F4DCD-01D7-B04F-88EE-5D51AAB608D2}" type="datetimeFigureOut">
              <a:rPr lang="en-US" smtClean="0"/>
              <a:t>16-06-15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769D2-6CEF-734D-A91D-6B93CAD68E1C}" type="slidenum">
              <a:rPr lang="en-US" smtClean="0"/>
              <a:t>‹#›</a:t>
            </a:fld>
            <a:endParaRPr lang="en-US"/>
          </a:p>
        </p:txBody>
      </p:sp>
    </p:spTree>
    <p:extLst>
      <p:ext uri="{BB962C8B-B14F-4D97-AF65-F5344CB8AC3E}">
        <p14:creationId xmlns:p14="http://schemas.microsoft.com/office/powerpoint/2010/main" val="1151681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6F4DCD-01D7-B04F-88EE-5D51AAB608D2}" type="datetimeFigureOut">
              <a:rPr lang="en-US" smtClean="0"/>
              <a:t>16-06-15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769D2-6CEF-734D-A91D-6B93CAD68E1C}" type="slidenum">
              <a:rPr lang="en-US" smtClean="0"/>
              <a:t>‹#›</a:t>
            </a:fld>
            <a:endParaRPr lang="en-US"/>
          </a:p>
        </p:txBody>
      </p:sp>
    </p:spTree>
    <p:extLst>
      <p:ext uri="{BB962C8B-B14F-4D97-AF65-F5344CB8AC3E}">
        <p14:creationId xmlns:p14="http://schemas.microsoft.com/office/powerpoint/2010/main" val="146170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6F4DCD-01D7-B04F-88EE-5D51AAB608D2}" type="datetimeFigureOut">
              <a:rPr lang="en-US" smtClean="0"/>
              <a:t>16-06-15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D769D2-6CEF-734D-A91D-6B93CAD68E1C}" type="slidenum">
              <a:rPr lang="en-US" smtClean="0"/>
              <a:t>‹#›</a:t>
            </a:fld>
            <a:endParaRPr lang="en-US"/>
          </a:p>
        </p:txBody>
      </p:sp>
    </p:spTree>
    <p:extLst>
      <p:ext uri="{BB962C8B-B14F-4D97-AF65-F5344CB8AC3E}">
        <p14:creationId xmlns:p14="http://schemas.microsoft.com/office/powerpoint/2010/main" val="1844074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6F4DCD-01D7-B04F-88EE-5D51AAB608D2}" type="datetimeFigureOut">
              <a:rPr lang="en-US" smtClean="0"/>
              <a:t>16-06-15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D769D2-6CEF-734D-A91D-6B93CAD68E1C}" type="slidenum">
              <a:rPr lang="en-US" smtClean="0"/>
              <a:t>‹#›</a:t>
            </a:fld>
            <a:endParaRPr lang="en-US"/>
          </a:p>
        </p:txBody>
      </p:sp>
    </p:spTree>
    <p:extLst>
      <p:ext uri="{BB962C8B-B14F-4D97-AF65-F5344CB8AC3E}">
        <p14:creationId xmlns:p14="http://schemas.microsoft.com/office/powerpoint/2010/main" val="3156461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6F4DCD-01D7-B04F-88EE-5D51AAB608D2}" type="datetimeFigureOut">
              <a:rPr lang="en-US" smtClean="0"/>
              <a:t>16-06-15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D769D2-6CEF-734D-A91D-6B93CAD68E1C}" type="slidenum">
              <a:rPr lang="en-US" smtClean="0"/>
              <a:t>‹#›</a:t>
            </a:fld>
            <a:endParaRPr lang="en-US"/>
          </a:p>
        </p:txBody>
      </p:sp>
    </p:spTree>
    <p:extLst>
      <p:ext uri="{BB962C8B-B14F-4D97-AF65-F5344CB8AC3E}">
        <p14:creationId xmlns:p14="http://schemas.microsoft.com/office/powerpoint/2010/main" val="117032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6F4DCD-01D7-B04F-88EE-5D51AAB608D2}" type="datetimeFigureOut">
              <a:rPr lang="en-US" smtClean="0"/>
              <a:t>16-06-15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769D2-6CEF-734D-A91D-6B93CAD68E1C}" type="slidenum">
              <a:rPr lang="en-US" smtClean="0"/>
              <a:t>‹#›</a:t>
            </a:fld>
            <a:endParaRPr lang="en-US"/>
          </a:p>
        </p:txBody>
      </p:sp>
    </p:spTree>
    <p:extLst>
      <p:ext uri="{BB962C8B-B14F-4D97-AF65-F5344CB8AC3E}">
        <p14:creationId xmlns:p14="http://schemas.microsoft.com/office/powerpoint/2010/main" val="251880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6F4DCD-01D7-B04F-88EE-5D51AAB608D2}" type="datetimeFigureOut">
              <a:rPr lang="en-US" smtClean="0"/>
              <a:t>16-06-15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769D2-6CEF-734D-A91D-6B93CAD68E1C}" type="slidenum">
              <a:rPr lang="en-US" smtClean="0"/>
              <a:t>‹#›</a:t>
            </a:fld>
            <a:endParaRPr lang="en-US"/>
          </a:p>
        </p:txBody>
      </p:sp>
    </p:spTree>
    <p:extLst>
      <p:ext uri="{BB962C8B-B14F-4D97-AF65-F5344CB8AC3E}">
        <p14:creationId xmlns:p14="http://schemas.microsoft.com/office/powerpoint/2010/main" val="308844613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6F4DCD-01D7-B04F-88EE-5D51AAB608D2}" type="datetimeFigureOut">
              <a:rPr lang="en-US" smtClean="0"/>
              <a:t>16-06-15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769D2-6CEF-734D-A91D-6B93CAD68E1C}" type="slidenum">
              <a:rPr lang="en-US" smtClean="0"/>
              <a:t>‹#›</a:t>
            </a:fld>
            <a:endParaRPr lang="en-US"/>
          </a:p>
        </p:txBody>
      </p:sp>
    </p:spTree>
    <p:extLst>
      <p:ext uri="{BB962C8B-B14F-4D97-AF65-F5344CB8AC3E}">
        <p14:creationId xmlns:p14="http://schemas.microsoft.com/office/powerpoint/2010/main" val="4282188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5676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Weak prayers come from weak people; strong prayers	come from strong people. The energetic prayers of a righteous man are a potent force in calling down the power of God for restoring weak, struggling believers to spiritual health</a:t>
            </a:r>
            <a:r>
              <a:rPr lang="af-ZA" i="1" dirty="0" smtClean="0"/>
              <a:t>”</a:t>
            </a:r>
            <a:br>
              <a:rPr lang="af-ZA" i="1"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John MacArthur</a:t>
            </a:r>
            <a:r>
              <a:rPr lang="af-ZA" b="1" dirty="0" smtClean="0"/>
              <a:t>	</a:t>
            </a:r>
            <a:endParaRPr lang="en-US" dirty="0"/>
          </a:p>
        </p:txBody>
      </p:sp>
    </p:spTree>
    <p:extLst>
      <p:ext uri="{BB962C8B-B14F-4D97-AF65-F5344CB8AC3E}">
        <p14:creationId xmlns:p14="http://schemas.microsoft.com/office/powerpoint/2010/main" val="335013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013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12:10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Daarom is ek bly oor </a:t>
            </a:r>
            <a:r>
              <a:rPr lang="af-ZA" i="1" u="sng" dirty="0"/>
              <a:t>swakhede</a:t>
            </a:r>
            <a:r>
              <a:rPr lang="af-ZA" i="1" dirty="0"/>
              <a:t>, beledigings, ontberings, vervolging en moeilikhede ter wille van Christus, want as ek swak is, is ek sterk</a:t>
            </a:r>
            <a:r>
              <a:rPr lang="af-ZA" dirty="0"/>
              <a:t>.</a:t>
            </a:r>
            <a:r>
              <a:rPr lang="af-ZA" dirty="0" smtClean="0"/>
              <a:t>”</a:t>
            </a:r>
            <a:endParaRPr lang="en-US" dirty="0"/>
          </a:p>
        </p:txBody>
      </p:sp>
    </p:spTree>
    <p:extLst>
      <p:ext uri="{BB962C8B-B14F-4D97-AF65-F5344CB8AC3E}">
        <p14:creationId xmlns:p14="http://schemas.microsoft.com/office/powerpoint/2010/main" val="335013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013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6:1</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Broers, as iemand in die een of ander sonde val, moet julle wat julle deur die Gees laat lei, so iemand in 'n gees van sagmoedigheid reghelp. En pas op:jy kan self ook in versoeking kom.</a:t>
            </a:r>
            <a:r>
              <a:rPr lang="af-ZA" i="1" dirty="0" smtClean="0"/>
              <a:t>”</a:t>
            </a:r>
            <a:endParaRPr lang="en-US" dirty="0"/>
          </a:p>
        </p:txBody>
      </p:sp>
    </p:spTree>
    <p:extLst>
      <p:ext uri="{BB962C8B-B14F-4D97-AF65-F5344CB8AC3E}">
        <p14:creationId xmlns:p14="http://schemas.microsoft.com/office/powerpoint/2010/main" val="335013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013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Joh. 1:9</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Maar as ons ons sondes bely- Hy is getrou en regverdig, Hy vergewe ons ons sondes en reinig ons van alle ongeregtigheid.</a:t>
            </a:r>
            <a:r>
              <a:rPr lang="af-ZA" i="1" dirty="0" smtClean="0"/>
              <a:t>”</a:t>
            </a:r>
            <a:endParaRPr lang="en-US" dirty="0"/>
          </a:p>
        </p:txBody>
      </p:sp>
    </p:spTree>
    <p:extLst>
      <p:ext uri="{BB962C8B-B14F-4D97-AF65-F5344CB8AC3E}">
        <p14:creationId xmlns:p14="http://schemas.microsoft.com/office/powerpoint/2010/main" val="335013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013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“sin is most dangerous to an isolated believer. Sin seeks to remain private and secret, but God wants it exposed and dealt with 'n loving fellowship wth other believers</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a:t>
            </a:r>
            <a:r>
              <a:rPr lang="af-ZA" b="1" dirty="0" smtClean="0">
                <a:solidFill>
                  <a:srgbClr val="660066"/>
                </a:solidFill>
              </a:rPr>
              <a:t>John MacArthur </a:t>
            </a:r>
            <a:endParaRPr lang="en-US" b="1" dirty="0">
              <a:solidFill>
                <a:srgbClr val="660066"/>
              </a:solidFill>
            </a:endParaRPr>
          </a:p>
        </p:txBody>
      </p:sp>
    </p:spTree>
    <p:extLst>
      <p:ext uri="{BB962C8B-B14F-4D97-AF65-F5344CB8AC3E}">
        <p14:creationId xmlns:p14="http://schemas.microsoft.com/office/powerpoint/2010/main" val="335013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013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TotalTime>
  <Words>27</Words>
  <Application>Microsoft Macintosh PowerPoint</Application>
  <PresentationFormat>On-screen Show (4:3)</PresentationFormat>
  <Paragraphs>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II Kor. 12:10   “Daarom is ek bly oor swakhede, beledigings, ontberings, vervolging en moeilikhede ter wille van Christus, want as ek swak is, is ek sterk.”</vt:lpstr>
      <vt:lpstr>PowerPoint Presentation</vt:lpstr>
      <vt:lpstr>Gal. 6:1    “Broers, as iemand in die een of ander sonde val, moet julle wat julle deur die Gees laat lei, so iemand in 'n gees van sagmoedigheid reghelp. En pas op:jy kan self ook in versoeking kom.”</vt:lpstr>
      <vt:lpstr>PowerPoint Presentation</vt:lpstr>
      <vt:lpstr>I Joh. 1:9   “Maar as ons ons sondes bely- Hy is getrou en regverdig, Hy vergewe ons ons sondes en reinig ons van alle ongeregtigheid.”</vt:lpstr>
      <vt:lpstr>PowerPoint Presentation</vt:lpstr>
      <vt:lpstr> “sin is most dangerous to an isolated believer. Sin seeks to remain private and secret, but God wants it exposed and dealt with 'n loving fellowship wth other believers”                              John MacArthur </vt:lpstr>
      <vt:lpstr>PowerPoint Presentation</vt:lpstr>
      <vt:lpstr>“Weak prayers come from weak people; strong prayers come from strong people. The energetic prayers of a righteous man are a potent force in calling down the power of God for restoring weak, struggling believers to spiritual health”                          John MacArthur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2016-06-15T08:02:30Z</dcterms:created>
  <dcterms:modified xsi:type="dcterms:W3CDTF">2016-06-15T08:33:45Z</dcterms:modified>
</cp:coreProperties>
</file>