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32" autoAdjust="0"/>
    <p:restoredTop sz="94660"/>
  </p:normalViewPr>
  <p:slideViewPr>
    <p:cSldViewPr snapToGrid="0" snapToObjects="1">
      <p:cViewPr varScale="1">
        <p:scale>
          <a:sx n="135" d="100"/>
          <a:sy n="135" d="100"/>
        </p:scale>
        <p:origin x="-221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AD1A8C-0785-9043-90F7-109565CDBA3E}" type="datetimeFigureOut">
              <a:rPr lang="en-US" smtClean="0"/>
              <a:t>16-06-22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BC769-8AC7-3A44-B718-B58563417B55}" type="slidenum">
              <a:rPr lang="en-US" smtClean="0"/>
              <a:t>‹#›</a:t>
            </a:fld>
            <a:endParaRPr lang="en-US"/>
          </a:p>
        </p:txBody>
      </p:sp>
    </p:spTree>
    <p:extLst>
      <p:ext uri="{BB962C8B-B14F-4D97-AF65-F5344CB8AC3E}">
        <p14:creationId xmlns:p14="http://schemas.microsoft.com/office/powerpoint/2010/main" val="69575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AD1A8C-0785-9043-90F7-109565CDBA3E}" type="datetimeFigureOut">
              <a:rPr lang="en-US" smtClean="0"/>
              <a:t>16-06-24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BC769-8AC7-3A44-B718-B58563417B55}" type="slidenum">
              <a:rPr lang="en-US" smtClean="0"/>
              <a:t>‹#›</a:t>
            </a:fld>
            <a:endParaRPr lang="en-US"/>
          </a:p>
        </p:txBody>
      </p:sp>
    </p:spTree>
    <p:extLst>
      <p:ext uri="{BB962C8B-B14F-4D97-AF65-F5344CB8AC3E}">
        <p14:creationId xmlns:p14="http://schemas.microsoft.com/office/powerpoint/2010/main" val="88584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AD1A8C-0785-9043-90F7-109565CDBA3E}" type="datetimeFigureOut">
              <a:rPr lang="en-US" smtClean="0"/>
              <a:t>16-06-24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BC769-8AC7-3A44-B718-B58563417B55}" type="slidenum">
              <a:rPr lang="en-US" smtClean="0"/>
              <a:t>‹#›</a:t>
            </a:fld>
            <a:endParaRPr lang="en-US"/>
          </a:p>
        </p:txBody>
      </p:sp>
    </p:spTree>
    <p:extLst>
      <p:ext uri="{BB962C8B-B14F-4D97-AF65-F5344CB8AC3E}">
        <p14:creationId xmlns:p14="http://schemas.microsoft.com/office/powerpoint/2010/main" val="369703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AD1A8C-0785-9043-90F7-109565CDBA3E}" type="datetimeFigureOut">
              <a:rPr lang="en-US" smtClean="0"/>
              <a:t>16-06-24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BC769-8AC7-3A44-B718-B58563417B55}" type="slidenum">
              <a:rPr lang="en-US" smtClean="0"/>
              <a:t>‹#›</a:t>
            </a:fld>
            <a:endParaRPr lang="en-US"/>
          </a:p>
        </p:txBody>
      </p:sp>
    </p:spTree>
    <p:extLst>
      <p:ext uri="{BB962C8B-B14F-4D97-AF65-F5344CB8AC3E}">
        <p14:creationId xmlns:p14="http://schemas.microsoft.com/office/powerpoint/2010/main" val="2052732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D1A8C-0785-9043-90F7-109565CDBA3E}" type="datetimeFigureOut">
              <a:rPr lang="en-US" smtClean="0"/>
              <a:t>16-06-24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BC769-8AC7-3A44-B718-B58563417B55}" type="slidenum">
              <a:rPr lang="en-US" smtClean="0"/>
              <a:t>‹#›</a:t>
            </a:fld>
            <a:endParaRPr lang="en-US"/>
          </a:p>
        </p:txBody>
      </p:sp>
    </p:spTree>
    <p:extLst>
      <p:ext uri="{BB962C8B-B14F-4D97-AF65-F5344CB8AC3E}">
        <p14:creationId xmlns:p14="http://schemas.microsoft.com/office/powerpoint/2010/main" val="785731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AD1A8C-0785-9043-90F7-109565CDBA3E}" type="datetimeFigureOut">
              <a:rPr lang="en-US" smtClean="0"/>
              <a:t>16-06-24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4BC769-8AC7-3A44-B718-B58563417B55}" type="slidenum">
              <a:rPr lang="en-US" smtClean="0"/>
              <a:t>‹#›</a:t>
            </a:fld>
            <a:endParaRPr lang="en-US"/>
          </a:p>
        </p:txBody>
      </p:sp>
    </p:spTree>
    <p:extLst>
      <p:ext uri="{BB962C8B-B14F-4D97-AF65-F5344CB8AC3E}">
        <p14:creationId xmlns:p14="http://schemas.microsoft.com/office/powerpoint/2010/main" val="4225091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AD1A8C-0785-9043-90F7-109565CDBA3E}" type="datetimeFigureOut">
              <a:rPr lang="en-US" smtClean="0"/>
              <a:t>16-06-24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4BC769-8AC7-3A44-B718-B58563417B55}" type="slidenum">
              <a:rPr lang="en-US" smtClean="0"/>
              <a:t>‹#›</a:t>
            </a:fld>
            <a:endParaRPr lang="en-US"/>
          </a:p>
        </p:txBody>
      </p:sp>
    </p:spTree>
    <p:extLst>
      <p:ext uri="{BB962C8B-B14F-4D97-AF65-F5344CB8AC3E}">
        <p14:creationId xmlns:p14="http://schemas.microsoft.com/office/powerpoint/2010/main" val="411851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AD1A8C-0785-9043-90F7-109565CDBA3E}" type="datetimeFigureOut">
              <a:rPr lang="en-US" smtClean="0"/>
              <a:t>16-06-24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4BC769-8AC7-3A44-B718-B58563417B55}" type="slidenum">
              <a:rPr lang="en-US" smtClean="0"/>
              <a:t>‹#›</a:t>
            </a:fld>
            <a:endParaRPr lang="en-US"/>
          </a:p>
        </p:txBody>
      </p:sp>
    </p:spTree>
    <p:extLst>
      <p:ext uri="{BB962C8B-B14F-4D97-AF65-F5344CB8AC3E}">
        <p14:creationId xmlns:p14="http://schemas.microsoft.com/office/powerpoint/2010/main" val="2877282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AD1A8C-0785-9043-90F7-109565CDBA3E}" type="datetimeFigureOut">
              <a:rPr lang="en-US" smtClean="0"/>
              <a:t>16-06-24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4BC769-8AC7-3A44-B718-B58563417B55}" type="slidenum">
              <a:rPr lang="en-US" smtClean="0"/>
              <a:t>‹#›</a:t>
            </a:fld>
            <a:endParaRPr lang="en-US"/>
          </a:p>
        </p:txBody>
      </p:sp>
    </p:spTree>
    <p:extLst>
      <p:ext uri="{BB962C8B-B14F-4D97-AF65-F5344CB8AC3E}">
        <p14:creationId xmlns:p14="http://schemas.microsoft.com/office/powerpoint/2010/main" val="1919432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AD1A8C-0785-9043-90F7-109565CDBA3E}" type="datetimeFigureOut">
              <a:rPr lang="en-US" smtClean="0"/>
              <a:t>16-06-24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4BC769-8AC7-3A44-B718-B58563417B55}" type="slidenum">
              <a:rPr lang="en-US" smtClean="0"/>
              <a:t>‹#›</a:t>
            </a:fld>
            <a:endParaRPr lang="en-US"/>
          </a:p>
        </p:txBody>
      </p:sp>
    </p:spTree>
    <p:extLst>
      <p:ext uri="{BB962C8B-B14F-4D97-AF65-F5344CB8AC3E}">
        <p14:creationId xmlns:p14="http://schemas.microsoft.com/office/powerpoint/2010/main" val="4136771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AD1A8C-0785-9043-90F7-109565CDBA3E}" type="datetimeFigureOut">
              <a:rPr lang="en-US" smtClean="0"/>
              <a:t>16-06-24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4BC769-8AC7-3A44-B718-B58563417B55}" type="slidenum">
              <a:rPr lang="en-US" smtClean="0"/>
              <a:t>‹#›</a:t>
            </a:fld>
            <a:endParaRPr lang="en-US"/>
          </a:p>
        </p:txBody>
      </p:sp>
    </p:spTree>
    <p:extLst>
      <p:ext uri="{BB962C8B-B14F-4D97-AF65-F5344CB8AC3E}">
        <p14:creationId xmlns:p14="http://schemas.microsoft.com/office/powerpoint/2010/main" val="39392642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AD1A8C-0785-9043-90F7-109565CDBA3E}" type="datetimeFigureOut">
              <a:rPr lang="en-US" smtClean="0"/>
              <a:t>16-06-22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4BC769-8AC7-3A44-B718-B58563417B55}" type="slidenum">
              <a:rPr lang="en-US" smtClean="0"/>
              <a:t>‹#›</a:t>
            </a:fld>
            <a:endParaRPr lang="en-US"/>
          </a:p>
        </p:txBody>
      </p:sp>
    </p:spTree>
    <p:extLst>
      <p:ext uri="{BB962C8B-B14F-4D97-AF65-F5344CB8AC3E}">
        <p14:creationId xmlns:p14="http://schemas.microsoft.com/office/powerpoint/2010/main" val="2975454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994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endParaRPr lang="en-US" dirty="0"/>
          </a:p>
        </p:txBody>
      </p:sp>
    </p:spTree>
    <p:extLst>
      <p:ext uri="{BB962C8B-B14F-4D97-AF65-F5344CB8AC3E}">
        <p14:creationId xmlns:p14="http://schemas.microsoft.com/office/powerpoint/2010/main" val="506418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normAutofit/>
          </a:bodyPr>
          <a:lstStyle/>
          <a:p>
            <a:r>
              <a:rPr lang="af-ZA" b="1" dirty="0">
                <a:solidFill>
                  <a:srgbClr val="008000"/>
                </a:solidFill>
              </a:rPr>
              <a:t>I Joh. 3:8-9	</a:t>
            </a:r>
            <a:r>
              <a:rPr lang="af-ZA" b="1" dirty="0" smtClean="0">
                <a:solidFill>
                  <a:srgbClr val="008000"/>
                </a:solidFill>
              </a:rPr>
              <a:t/>
            </a:r>
            <a:br>
              <a:rPr lang="af-ZA" b="1" dirty="0" smtClean="0">
                <a:solidFill>
                  <a:srgbClr val="008000"/>
                </a:solidFill>
              </a:rPr>
            </a:br>
            <a:r>
              <a:rPr lang="af-ZA" i="1" dirty="0" smtClean="0"/>
              <a:t>“</a:t>
            </a:r>
            <a:r>
              <a:rPr lang="af-ZA" i="1" dirty="0"/>
              <a:t>wie aanhou sonde doen, behoort aan die duiwel, want die duiwel hou van die begin af aan met sondig. En die Seun van God het juis gekom om die werk van die duiwel tot niet te maak. Iemand wat 'n kind van God is, doen nie meer sonde nie, omdat die Gees van God in hom bly; en hy kan nie meer sondig nie, omdat hy uit God gebore is</a:t>
            </a:r>
            <a:r>
              <a:rPr lang="af-ZA" i="1" dirty="0" smtClean="0"/>
              <a:t>”</a:t>
            </a:r>
            <a:endParaRPr lang="en-US" dirty="0"/>
          </a:p>
        </p:txBody>
      </p:sp>
    </p:spTree>
    <p:extLst>
      <p:ext uri="{BB962C8B-B14F-4D97-AF65-F5344CB8AC3E}">
        <p14:creationId xmlns:p14="http://schemas.microsoft.com/office/powerpoint/2010/main" val="506418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06418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Hebr. 10:26-29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Wanneer ons opsetlik bly sondig nadat ons die kennis van die waarheid ontvang het, is daar geen offer meer wat ons sondes kan wegneem nie. Daar bly alleen 'n verskriklike verwagting oor van oordeel en' n gloeiende vuur wat die teenstanders van God sal verteer</a:t>
            </a:r>
            <a:r>
              <a:rPr lang="af-ZA" i="1" dirty="0" smtClean="0"/>
              <a:t>.” </a:t>
            </a:r>
            <a:endParaRPr lang="en-US" dirty="0"/>
          </a:p>
        </p:txBody>
      </p:sp>
    </p:spTree>
    <p:extLst>
      <p:ext uri="{BB962C8B-B14F-4D97-AF65-F5344CB8AC3E}">
        <p14:creationId xmlns:p14="http://schemas.microsoft.com/office/powerpoint/2010/main" val="506418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06418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Luk. 19:10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Die Seun van die mens het immers gekom om te soek en te red wat verlore is.</a:t>
            </a:r>
            <a:r>
              <a:rPr lang="af-ZA" i="1" dirty="0" smtClean="0"/>
              <a:t>”</a:t>
            </a:r>
            <a:endParaRPr lang="en-US" dirty="0"/>
          </a:p>
        </p:txBody>
      </p:sp>
    </p:spTree>
    <p:extLst>
      <p:ext uri="{BB962C8B-B14F-4D97-AF65-F5344CB8AC3E}">
        <p14:creationId xmlns:p14="http://schemas.microsoft.com/office/powerpoint/2010/main" val="506418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normAutofit/>
          </a:bodyPr>
          <a:lstStyle/>
          <a:p>
            <a:r>
              <a:rPr lang="af-ZA" b="1" dirty="0">
                <a:solidFill>
                  <a:srgbClr val="008000"/>
                </a:solidFill>
              </a:rPr>
              <a:t>Matt. 7:21-23</a:t>
            </a:r>
            <a:r>
              <a:rPr lang="af-ZA" dirty="0"/>
              <a:t>	</a:t>
            </a:r>
            <a:br>
              <a:rPr lang="af-ZA" dirty="0"/>
            </a:br>
            <a:r>
              <a:rPr lang="af-ZA" dirty="0" smtClean="0"/>
              <a:t/>
            </a:r>
            <a:br>
              <a:rPr lang="af-ZA" dirty="0" smtClean="0"/>
            </a:br>
            <a:r>
              <a:rPr lang="af-ZA" dirty="0" smtClean="0"/>
              <a:t>“</a:t>
            </a:r>
            <a:r>
              <a:rPr lang="af-ZA" i="1" dirty="0"/>
              <a:t>Nie elkeen wat vir My sê:`Here, Here, 'sal in die koninkryk van die hemel ingaan nie, maar net hy wat die wil doen van my Vader wat in die hemel </a:t>
            </a:r>
            <a:r>
              <a:rPr lang="af-ZA" i="1" dirty="0" smtClean="0"/>
              <a:t>is...Dan </a:t>
            </a:r>
            <a:r>
              <a:rPr lang="af-ZA" i="1" dirty="0"/>
              <a:t>sal Ek openlik vir hulle sê:Ek het julle nooit geken nie. Gaan weg van My af, julle wat die wet van God oortree</a:t>
            </a:r>
            <a:r>
              <a:rPr lang="af-ZA" dirty="0" smtClean="0"/>
              <a:t>”</a:t>
            </a:r>
            <a:endParaRPr lang="en-US" dirty="0"/>
          </a:p>
        </p:txBody>
      </p:sp>
    </p:spTree>
    <p:extLst>
      <p:ext uri="{BB962C8B-B14F-4D97-AF65-F5344CB8AC3E}">
        <p14:creationId xmlns:p14="http://schemas.microsoft.com/office/powerpoint/2010/main" val="506418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Jes. 29:13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Die Here het gesê:Hierdie volk is naby My met die mond, hulle eer My met wat hulle sê, maar hulle hart is ver van My af, hulle dien My soos mense dit wil hê, nie soos Ek wil nie</a:t>
            </a:r>
            <a:r>
              <a:rPr lang="af-ZA" dirty="0"/>
              <a:t>.</a:t>
            </a:r>
            <a:r>
              <a:rPr lang="af-ZA" dirty="0" smtClean="0"/>
              <a:t>”</a:t>
            </a:r>
            <a:endParaRPr lang="en-US" dirty="0"/>
          </a:p>
        </p:txBody>
      </p:sp>
    </p:spTree>
    <p:extLst>
      <p:ext uri="{BB962C8B-B14F-4D97-AF65-F5344CB8AC3E}">
        <p14:creationId xmlns:p14="http://schemas.microsoft.com/office/powerpoint/2010/main" val="506418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Jer. 12:2</a:t>
            </a:r>
            <a:r>
              <a:rPr lang="af-ZA" i="1" dirty="0"/>
              <a:t>	</a:t>
            </a:r>
            <a:r>
              <a:rPr lang="af-ZA" i="1" dirty="0" smtClean="0"/>
              <a:t/>
            </a:r>
            <a:br>
              <a:rPr lang="af-ZA" i="1" dirty="0" smtClean="0"/>
            </a:br>
            <a:r>
              <a:rPr lang="af-ZA" i="1" dirty="0"/>
              <a:t/>
            </a:r>
            <a:br>
              <a:rPr lang="af-ZA" i="1" dirty="0"/>
            </a:br>
            <a:r>
              <a:rPr lang="af-ZA" i="1" dirty="0" smtClean="0"/>
              <a:t>“</a:t>
            </a:r>
            <a:r>
              <a:rPr lang="af-ZA" i="1" dirty="0"/>
              <a:t>U het hulle geplant; hulle het wortel geskiet, gegroei, ook vrugte gedra. Hulle neem u Naam graag op hulle lippe, maar U is nie in hulle hart nie.</a:t>
            </a:r>
            <a:r>
              <a:rPr lang="af-ZA" i="1" dirty="0" smtClean="0"/>
              <a:t>”</a:t>
            </a:r>
            <a:endParaRPr lang="en-US" dirty="0"/>
          </a:p>
        </p:txBody>
      </p:sp>
    </p:spTree>
    <p:extLst>
      <p:ext uri="{BB962C8B-B14F-4D97-AF65-F5344CB8AC3E}">
        <p14:creationId xmlns:p14="http://schemas.microsoft.com/office/powerpoint/2010/main" val="506418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Jakobus. 1:22</a:t>
            </a:r>
            <a:r>
              <a:rPr lang="af-ZA" dirty="0"/>
              <a:t>	</a:t>
            </a:r>
            <a:r>
              <a:rPr lang="af-ZA" dirty="0" smtClean="0"/>
              <a:t/>
            </a:r>
            <a:br>
              <a:rPr lang="af-ZA" dirty="0" smtClean="0"/>
            </a:br>
            <a:r>
              <a:rPr lang="af-ZA" dirty="0"/>
              <a:t/>
            </a:r>
            <a:br>
              <a:rPr lang="af-ZA" dirty="0"/>
            </a:br>
            <a:r>
              <a:rPr lang="af-ZA" i="1" dirty="0" smtClean="0"/>
              <a:t>“</a:t>
            </a:r>
            <a:r>
              <a:rPr lang="af-ZA" i="1" dirty="0"/>
              <a:t>Julle moet doen wat die woord sê en dit nie net aanhoor nie, anders bedrieg julle julleself.</a:t>
            </a:r>
            <a:r>
              <a:rPr lang="af-ZA" i="1" dirty="0" smtClean="0"/>
              <a:t>”</a:t>
            </a:r>
            <a:endParaRPr lang="en-US" dirty="0"/>
          </a:p>
        </p:txBody>
      </p:sp>
    </p:spTree>
    <p:extLst>
      <p:ext uri="{BB962C8B-B14F-4D97-AF65-F5344CB8AC3E}">
        <p14:creationId xmlns:p14="http://schemas.microsoft.com/office/powerpoint/2010/main" val="506418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normAutofit fontScale="90000"/>
          </a:bodyPr>
          <a:lstStyle/>
          <a:p>
            <a:r>
              <a:rPr lang="af-ZA" b="1" dirty="0">
                <a:solidFill>
                  <a:srgbClr val="008000"/>
                </a:solidFill>
              </a:rPr>
              <a:t>Jakobus. 4:7-</a:t>
            </a:r>
            <a:r>
              <a:rPr lang="af-ZA" b="1" dirty="0" smtClean="0">
                <a:solidFill>
                  <a:srgbClr val="008000"/>
                </a:solidFill>
              </a:rPr>
              <a:t>10</a:t>
            </a:r>
            <a:br>
              <a:rPr lang="af-ZA" b="1" dirty="0" smtClean="0">
                <a:solidFill>
                  <a:srgbClr val="008000"/>
                </a:solidFill>
              </a:rPr>
            </a:br>
            <a:r>
              <a:rPr lang="af-ZA" b="1" dirty="0"/>
              <a:t/>
            </a:r>
            <a:br>
              <a:rPr lang="af-ZA" b="1" dirty="0"/>
            </a:br>
            <a:r>
              <a:rPr lang="af-ZA" dirty="0"/>
              <a:t>	“</a:t>
            </a:r>
            <a:r>
              <a:rPr lang="af-ZA" i="1" dirty="0"/>
              <a:t>Onderwerp julle dan aan God. Staan die duiwel teë en hy sal van julle af wegvlug. Nader tot God en Hy sal tot julle nader. Was julle hande, sondaars, en reinig julle harte, huigelaars. Bekla julle ellende, treur en huil! Laat julle vrolikheid in rou verander en julle blydskap in droefheid. Onderwerp julle in nederigheid voor die Here, en Hy sal julle verhoog</a:t>
            </a:r>
            <a:r>
              <a:rPr lang="af-ZA" dirty="0" smtClean="0"/>
              <a:t>”</a:t>
            </a:r>
            <a:endParaRPr lang="en-US" dirty="0"/>
          </a:p>
        </p:txBody>
      </p:sp>
    </p:spTree>
    <p:extLst>
      <p:ext uri="{BB962C8B-B14F-4D97-AF65-F5344CB8AC3E}">
        <p14:creationId xmlns:p14="http://schemas.microsoft.com/office/powerpoint/2010/main" val="506418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06418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dirty="0" smtClean="0"/>
              <a:t>“</a:t>
            </a:r>
            <a:r>
              <a:rPr lang="af-ZA" i="1" dirty="0"/>
              <a:t>Despite any outward profession of faith they might make, those who live in open defiance of God’s revelation in Scripture do not belong to Him.</a:t>
            </a:r>
            <a:r>
              <a:rPr lang="af-ZA" dirty="0" smtClean="0"/>
              <a:t>”</a:t>
            </a:r>
            <a:br>
              <a:rPr lang="af-ZA" dirty="0" smtClean="0"/>
            </a:br>
            <a:r>
              <a:rPr lang="af-ZA" dirty="0"/>
              <a:t/>
            </a:r>
            <a:br>
              <a:rPr lang="af-ZA" dirty="0"/>
            </a:br>
            <a:r>
              <a:rPr lang="af-ZA" dirty="0" smtClean="0"/>
              <a:t>																					</a:t>
            </a:r>
            <a:r>
              <a:rPr lang="af-ZA" dirty="0" smtClean="0">
                <a:solidFill>
                  <a:srgbClr val="660066"/>
                </a:solidFill>
              </a:rPr>
              <a:t>		</a:t>
            </a:r>
            <a:r>
              <a:rPr lang="af-ZA" b="1" dirty="0" smtClean="0">
                <a:solidFill>
                  <a:srgbClr val="660066"/>
                </a:solidFill>
              </a:rPr>
              <a:t> John MacArthur</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506418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Luk. 6:46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Watter sin het dit dat julle My aanspreek met `Here, Here! 'en nie doen wat Ek sê nie?</a:t>
            </a:r>
            <a:r>
              <a:rPr lang="af-ZA" i="1" dirty="0" smtClean="0"/>
              <a:t>”</a:t>
            </a:r>
            <a:endParaRPr lang="en-US" dirty="0"/>
          </a:p>
        </p:txBody>
      </p:sp>
    </p:spTree>
    <p:extLst>
      <p:ext uri="{BB962C8B-B14F-4D97-AF65-F5344CB8AC3E}">
        <p14:creationId xmlns:p14="http://schemas.microsoft.com/office/powerpoint/2010/main" val="5064182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2698</TotalTime>
  <Words>83</Words>
  <Application>Microsoft Macintosh PowerPoint</Application>
  <PresentationFormat>On-screen Show (4:3)</PresentationFormat>
  <Paragraphs>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Matt. 7:21-23   “Nie elkeen wat vir My sê:`Here, Here, 'sal in die koninkryk van die hemel ingaan nie, maar net hy wat die wil doen van my Vader wat in die hemel is...Dan sal Ek openlik vir hulle sê:Ek het julle nooit geken nie. Gaan weg van My af, julle wat die wet van God oortree”</vt:lpstr>
      <vt:lpstr>Jes. 29:13   “Die Here het gesê:Hierdie volk is naby My met die mond, hulle eer My met wat hulle sê, maar hulle hart is ver van My af, hulle dien My soos mense dit wil hê, nie soos Ek wil nie.”</vt:lpstr>
      <vt:lpstr>Jer. 12:2   “U het hulle geplant; hulle het wortel geskiet, gegroei, ook vrugte gedra. Hulle neem u Naam graag op hulle lippe, maar U is nie in hulle hart nie.”</vt:lpstr>
      <vt:lpstr>Jakobus. 1:22   “Julle moet doen wat die woord sê en dit nie net aanhoor nie, anders bedrieg julle julleself.”</vt:lpstr>
      <vt:lpstr>Jakobus. 4:7-10   “Onderwerp julle dan aan God. Staan die duiwel teë en hy sal van julle af wegvlug. Nader tot God en Hy sal tot julle nader. Was julle hande, sondaars, en reinig julle harte, huigelaars. Bekla julle ellende, treur en huil! Laat julle vrolikheid in rou verander en julle blydskap in droefheid. Onderwerp julle in nederigheid voor die Here, en Hy sal julle verhoog”</vt:lpstr>
      <vt:lpstr>PowerPoint Presentation</vt:lpstr>
      <vt:lpstr>“Despite any outward profession of faith they might make, those who live in open defiance of God’s revelation in Scripture do not belong to Him.”                          John MacArthur </vt:lpstr>
      <vt:lpstr>Luk. 6:46   “Watter sin het dit dat julle My aanspreek met `Here, Here! 'en nie doen wat Ek sê nie?”</vt:lpstr>
      <vt:lpstr>PowerPoint Presentation</vt:lpstr>
      <vt:lpstr>I Joh. 3:8-9  “wie aanhou sonde doen, behoort aan die duiwel, want die duiwel hou van die begin af aan met sondig. En die Seun van God het juis gekom om die werk van die duiwel tot niet te maak. Iemand wat 'n kind van God is, doen nie meer sonde nie, omdat die Gees van God in hom bly; en hy kan nie meer sondig nie, omdat hy uit God gebore is”</vt:lpstr>
      <vt:lpstr>PowerPoint Presentation</vt:lpstr>
      <vt:lpstr>Hebr. 10:26-29   “Wanneer ons opsetlik bly sondig nadat ons die kennis van die waarheid ontvang het, is daar geen offer meer wat ons sondes kan wegneem nie. Daar bly alleen 'n verskriklike verwagting oor van oordeel en' n gloeiende vuur wat die teenstanders van God sal verteer.” </vt:lpstr>
      <vt:lpstr>PowerPoint Presentation</vt:lpstr>
      <vt:lpstr>Luk. 19:10   “Die Seun van die mens het immers gekom om te soek en te red wat verlore is.”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2016-06-22T09:45:19Z</dcterms:created>
  <dcterms:modified xsi:type="dcterms:W3CDTF">2016-06-24T06:43:25Z</dcterms:modified>
</cp:coreProperties>
</file>