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53" autoAdjust="0"/>
    <p:restoredTop sz="94660"/>
  </p:normalViewPr>
  <p:slideViewPr>
    <p:cSldViewPr snapToGrid="0" snapToObjects="1">
      <p:cViewPr varScale="1">
        <p:scale>
          <a:sx n="138" d="100"/>
          <a:sy n="138" d="100"/>
        </p:scale>
        <p:origin x="-208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1B8962-4F78-F849-947E-ED64AB656083}" type="datetimeFigureOut">
              <a:rPr lang="en-US" smtClean="0"/>
              <a:t>16-02-10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1244797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1B8962-4F78-F849-947E-ED64AB656083}" type="datetimeFigureOut">
              <a:rPr lang="en-US" smtClean="0"/>
              <a:t>16-02-11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1610782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1B8962-4F78-F849-947E-ED64AB656083}" type="datetimeFigureOut">
              <a:rPr lang="en-US" smtClean="0"/>
              <a:t>16-02-11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257969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1B8962-4F78-F849-947E-ED64AB656083}" type="datetimeFigureOut">
              <a:rPr lang="en-US" smtClean="0"/>
              <a:t>16-02-11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3279345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1B8962-4F78-F849-947E-ED64AB656083}" type="datetimeFigureOut">
              <a:rPr lang="en-US" smtClean="0"/>
              <a:t>16-02-11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668683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1B8962-4F78-F849-947E-ED64AB656083}" type="datetimeFigureOut">
              <a:rPr lang="en-US" smtClean="0"/>
              <a:t>16-02-11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741541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1B8962-4F78-F849-947E-ED64AB656083}" type="datetimeFigureOut">
              <a:rPr lang="en-US" smtClean="0"/>
              <a:t>16-02-11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2632166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1B8962-4F78-F849-947E-ED64AB656083}" type="datetimeFigureOut">
              <a:rPr lang="en-US" smtClean="0"/>
              <a:t>16-02-11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4027513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1B8962-4F78-F849-947E-ED64AB656083}" type="datetimeFigureOut">
              <a:rPr lang="en-US" smtClean="0"/>
              <a:t>16-02-11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2289034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1B8962-4F78-F849-947E-ED64AB656083}" type="datetimeFigureOut">
              <a:rPr lang="en-US" smtClean="0"/>
              <a:t>16-02-11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218575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1B8962-4F78-F849-947E-ED64AB656083}" type="datetimeFigureOut">
              <a:rPr lang="en-US" smtClean="0"/>
              <a:t>16-02-11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80F24-EE23-084B-A479-FB529A7AC94B}" type="slidenum">
              <a:rPr lang="en-US" smtClean="0"/>
              <a:t>‹#›</a:t>
            </a:fld>
            <a:endParaRPr lang="en-US"/>
          </a:p>
        </p:txBody>
      </p:sp>
    </p:spTree>
    <p:extLst>
      <p:ext uri="{BB962C8B-B14F-4D97-AF65-F5344CB8AC3E}">
        <p14:creationId xmlns:p14="http://schemas.microsoft.com/office/powerpoint/2010/main" val="25593886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B8962-4F78-F849-947E-ED64AB656083}" type="datetimeFigureOut">
              <a:rPr lang="en-US" smtClean="0"/>
              <a:t>16-02-10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80F24-EE23-084B-A479-FB529A7AC94B}" type="slidenum">
              <a:rPr lang="en-US" smtClean="0"/>
              <a:t>‹#›</a:t>
            </a:fld>
            <a:endParaRPr lang="en-US"/>
          </a:p>
        </p:txBody>
      </p:sp>
    </p:spTree>
    <p:extLst>
      <p:ext uri="{BB962C8B-B14F-4D97-AF65-F5344CB8AC3E}">
        <p14:creationId xmlns:p14="http://schemas.microsoft.com/office/powerpoint/2010/main" val="2248648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0125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Maar julle het darem 'n paar mense daar in Sardis wat nie hulle klere besoedel het nie, en hulle sal altyd in wit klere by My wees omdat hulle dit waardig is.</a:t>
            </a:r>
            <a:r>
              <a:rPr lang="af-ZA" i="1"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6:11</a:t>
            </a:r>
            <a:r>
              <a:rPr lang="af-ZA" i="1" dirty="0"/>
              <a:t>	</a:t>
            </a:r>
            <a:r>
              <a:rPr lang="af-ZA" i="1" dirty="0" smtClean="0"/>
              <a:t/>
            </a:r>
            <a:br>
              <a:rPr lang="af-ZA" i="1" dirty="0" smtClean="0"/>
            </a:br>
            <a:r>
              <a:rPr lang="af-ZA" i="1" dirty="0"/>
              <a:t/>
            </a:r>
            <a:br>
              <a:rPr lang="af-ZA" i="1" dirty="0"/>
            </a:br>
            <a:r>
              <a:rPr lang="af-ZA" i="1" dirty="0" smtClean="0"/>
              <a:t>“</a:t>
            </a:r>
            <a:r>
              <a:rPr lang="af-ZA" i="1" dirty="0"/>
              <a:t>Aan elkeen van hulle is daar lang wit klere gegee, en daar is vir hulle gesê om nog 'n klein rukkie te wag, totdat hulle mededienaars, hulle medegelowiges, wat net soos hulle ook doodgemaak gaan word, almal daar is.</a:t>
            </a:r>
            <a:r>
              <a:rPr lang="af-ZA" i="1"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340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15:6-7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As hy by die huis kom, roep hy sy vriende en bure bymekaar en sê vir hulle:`Wees saam met my bly, want ek het my skaap wat weg was, weer gekry. ' Ek sê vir julle:Net so sal daar ook in die hemel blydskap wees oor een sondaar wat hom bekeer</a:t>
            </a:r>
            <a:r>
              <a:rPr lang="af-ZA"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340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10:18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Julle moet nooit een van hierdie kleintjies minag nie, want Ek verseker julle dat hulle engele in die hemel gedurigdeur by my hemelse Vader is.</a:t>
            </a:r>
            <a:r>
              <a:rPr lang="af-ZA"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340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139:14</a:t>
            </a:r>
            <a:r>
              <a:rPr lang="af-ZA" dirty="0"/>
              <a:t>	</a:t>
            </a:r>
            <a:r>
              <a:rPr lang="af-ZA" dirty="0" smtClean="0"/>
              <a:t/>
            </a:r>
            <a:br>
              <a:rPr lang="af-ZA" dirty="0" smtClean="0"/>
            </a:br>
            <a:r>
              <a:rPr lang="af-ZA" dirty="0"/>
              <a:t/>
            </a:r>
            <a:br>
              <a:rPr lang="af-ZA" dirty="0"/>
            </a:br>
            <a:r>
              <a:rPr lang="af-ZA" dirty="0" smtClean="0"/>
              <a:t>“</a:t>
            </a:r>
            <a:r>
              <a:rPr lang="af-ZA" i="1" dirty="0"/>
              <a:t>I praise you, for I am fearfully and wonderfully made.</a:t>
            </a:r>
            <a:r>
              <a:rPr lang="en-US" dirty="0"/>
              <a:t/>
            </a:r>
            <a:br>
              <a:rPr lang="en-US" dirty="0"/>
            </a:br>
            <a:r>
              <a:rPr lang="af-ZA" i="1" dirty="0"/>
              <a:t> Wonderful are your works; my soul knows it very well.</a:t>
            </a:r>
            <a:r>
              <a:rPr lang="af-ZA"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26:41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Waak en bid, sodat julle nie in versoeking kom nie. Die gees is gewillig, maar die vlees is swak</a:t>
            </a:r>
            <a:r>
              <a:rPr lang="af-ZA" dirty="0"/>
              <a:t>.</a:t>
            </a:r>
            <a:r>
              <a:rPr lang="af-ZA"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r>
            <a:br>
              <a:rPr lang="af-ZA" b="1" dirty="0"/>
            </a:br>
            <a:r>
              <a:rPr lang="af-ZA" b="1" dirty="0" smtClean="0">
                <a:solidFill>
                  <a:srgbClr val="008000"/>
                </a:solidFill>
              </a:rPr>
              <a:t>Joh</a:t>
            </a:r>
            <a:r>
              <a:rPr lang="af-ZA" b="1" dirty="0">
                <a:solidFill>
                  <a:srgbClr val="008000"/>
                </a:solidFill>
              </a:rPr>
              <a:t>. 20:19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
            </a:r>
            <a:br>
              <a:rPr lang="af-ZA" dirty="0" smtClean="0"/>
            </a:br>
            <a:r>
              <a:rPr lang="af-ZA" dirty="0" smtClean="0"/>
              <a:t>“</a:t>
            </a:r>
            <a:r>
              <a:rPr lang="af-ZA" i="1" dirty="0"/>
              <a:t>Daardie Sondagaand was die dissipels bymekaar. Alhoewel die deure gesluit was omdat hulle bang was vir die Jode, het Jesus gekom en tussen hulle gaan staan en vir hulle gesê:"Vrede vir julle</a:t>
            </a:r>
            <a:r>
              <a:rPr lang="af-ZA" i="1" dirty="0" smtClean="0"/>
              <a:t>!””</a:t>
            </a:r>
            <a:endParaRPr lang="en-US" dirty="0"/>
          </a:p>
        </p:txBody>
      </p:sp>
    </p:spTree>
    <p:extLst>
      <p:ext uri="{BB962C8B-B14F-4D97-AF65-F5344CB8AC3E}">
        <p14:creationId xmlns:p14="http://schemas.microsoft.com/office/powerpoint/2010/main" val="1915340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340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1159</TotalTime>
  <Words>31</Words>
  <Application>Microsoft Macintosh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Luk. 15:6-7   “As hy by die huis kom, roep hy sy vriende en bure bymekaar en sê vir hulle:`Wees saam met my bly, want ek het my skaap wat weg was, weer gekry. ' Ek sê vir julle:Net so sal daar ook in die hemel blydskap wees oor een sondaar wat hom bekeer”</vt:lpstr>
      <vt:lpstr>PowerPoint Presentation</vt:lpstr>
      <vt:lpstr>Matt. 10:18   “Julle moet nooit een van hierdie kleintjies minag nie, want Ek verseker julle dat hulle engele in die hemel gedurigdeur by my hemelse Vader is.”</vt:lpstr>
      <vt:lpstr>PowerPoint Presentation</vt:lpstr>
      <vt:lpstr>Ps. 139:14   “I praise you, for I am fearfully and wonderfully made.  Wonderful are your works; my soul knows it very well.”</vt:lpstr>
      <vt:lpstr>Matt. 26:41   “Waak en bid, sodat julle nie in versoeking kom nie. Die gees is gewillig, maar die vlees is swak.”</vt:lpstr>
      <vt:lpstr> Joh. 20:19   “Daardie Sondagaand was die dissipels bymekaar. Alhoewel die deure gesluit was omdat hulle bang was vir die Jode, het Jesus gekom en tussen hulle gaan staan en vir hulle gesê:"Vrede vir julle!””</vt:lpstr>
      <vt:lpstr>PowerPoint Presentation</vt:lpstr>
      <vt:lpstr>Open. 3:4   “Maar julle het darem 'n paar mense daar in Sardis wat nie hulle klere besoedel het nie, en hulle sal altyd in wit klere by My wees omdat hulle dit waardig is.”</vt:lpstr>
      <vt:lpstr>Open 6:11   “Aan elkeen van hulle is daar lang wit klere gegee, en daar is vir hulle gesê om nog 'n klein rukkie te wag, totdat hulle mededienaars, hulle medegelowiges, wat net soos hulle ook doodgemaak gaan word, almal daar is.”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2016-02-10T11:48:57Z</dcterms:created>
  <dcterms:modified xsi:type="dcterms:W3CDTF">2016-02-11T07:08:04Z</dcterms:modified>
</cp:coreProperties>
</file>