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94" autoAdjust="0"/>
    <p:restoredTop sz="94660"/>
  </p:normalViewPr>
  <p:slideViewPr>
    <p:cSldViewPr snapToGrid="0" snapToObjects="1">
      <p:cViewPr varScale="1">
        <p:scale>
          <a:sx n="136" d="100"/>
          <a:sy n="136" d="100"/>
        </p:scale>
        <p:origin x="-211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00CC93-D07D-294D-91FB-BEE78F1BD3E4}" type="datetimeFigureOut">
              <a:rPr lang="en-US" smtClean="0"/>
              <a:t>16-01-17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FE2E5A-CF26-634F-B9AB-B710A16C246F}" type="slidenum">
              <a:rPr lang="en-US" smtClean="0"/>
              <a:t>‹#›</a:t>
            </a:fld>
            <a:endParaRPr lang="en-US"/>
          </a:p>
        </p:txBody>
      </p:sp>
    </p:spTree>
    <p:extLst>
      <p:ext uri="{BB962C8B-B14F-4D97-AF65-F5344CB8AC3E}">
        <p14:creationId xmlns:p14="http://schemas.microsoft.com/office/powerpoint/2010/main" val="98151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00CC93-D07D-294D-91FB-BEE78F1BD3E4}" type="datetimeFigureOut">
              <a:rPr lang="en-US" smtClean="0"/>
              <a:t>16-01-19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FE2E5A-CF26-634F-B9AB-B710A16C246F}" type="slidenum">
              <a:rPr lang="en-US" smtClean="0"/>
              <a:t>‹#›</a:t>
            </a:fld>
            <a:endParaRPr lang="en-US"/>
          </a:p>
        </p:txBody>
      </p:sp>
    </p:spTree>
    <p:extLst>
      <p:ext uri="{BB962C8B-B14F-4D97-AF65-F5344CB8AC3E}">
        <p14:creationId xmlns:p14="http://schemas.microsoft.com/office/powerpoint/2010/main" val="2234362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00CC93-D07D-294D-91FB-BEE78F1BD3E4}" type="datetimeFigureOut">
              <a:rPr lang="en-US" smtClean="0"/>
              <a:t>16-01-19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FE2E5A-CF26-634F-B9AB-B710A16C246F}" type="slidenum">
              <a:rPr lang="en-US" smtClean="0"/>
              <a:t>‹#›</a:t>
            </a:fld>
            <a:endParaRPr lang="en-US"/>
          </a:p>
        </p:txBody>
      </p:sp>
    </p:spTree>
    <p:extLst>
      <p:ext uri="{BB962C8B-B14F-4D97-AF65-F5344CB8AC3E}">
        <p14:creationId xmlns:p14="http://schemas.microsoft.com/office/powerpoint/2010/main" val="207697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00CC93-D07D-294D-91FB-BEE78F1BD3E4}" type="datetimeFigureOut">
              <a:rPr lang="en-US" smtClean="0"/>
              <a:t>16-01-19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FE2E5A-CF26-634F-B9AB-B710A16C246F}" type="slidenum">
              <a:rPr lang="en-US" smtClean="0"/>
              <a:t>‹#›</a:t>
            </a:fld>
            <a:endParaRPr lang="en-US"/>
          </a:p>
        </p:txBody>
      </p:sp>
    </p:spTree>
    <p:extLst>
      <p:ext uri="{BB962C8B-B14F-4D97-AF65-F5344CB8AC3E}">
        <p14:creationId xmlns:p14="http://schemas.microsoft.com/office/powerpoint/2010/main" val="3480978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00CC93-D07D-294D-91FB-BEE78F1BD3E4}" type="datetimeFigureOut">
              <a:rPr lang="en-US" smtClean="0"/>
              <a:t>16-01-19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FE2E5A-CF26-634F-B9AB-B710A16C246F}" type="slidenum">
              <a:rPr lang="en-US" smtClean="0"/>
              <a:t>‹#›</a:t>
            </a:fld>
            <a:endParaRPr lang="en-US"/>
          </a:p>
        </p:txBody>
      </p:sp>
    </p:spTree>
    <p:extLst>
      <p:ext uri="{BB962C8B-B14F-4D97-AF65-F5344CB8AC3E}">
        <p14:creationId xmlns:p14="http://schemas.microsoft.com/office/powerpoint/2010/main" val="919089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00CC93-D07D-294D-91FB-BEE78F1BD3E4}" type="datetimeFigureOut">
              <a:rPr lang="en-US" smtClean="0"/>
              <a:t>16-01-19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FE2E5A-CF26-634F-B9AB-B710A16C246F}" type="slidenum">
              <a:rPr lang="en-US" smtClean="0"/>
              <a:t>‹#›</a:t>
            </a:fld>
            <a:endParaRPr lang="en-US"/>
          </a:p>
        </p:txBody>
      </p:sp>
    </p:spTree>
    <p:extLst>
      <p:ext uri="{BB962C8B-B14F-4D97-AF65-F5344CB8AC3E}">
        <p14:creationId xmlns:p14="http://schemas.microsoft.com/office/powerpoint/2010/main" val="1166657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00CC93-D07D-294D-91FB-BEE78F1BD3E4}" type="datetimeFigureOut">
              <a:rPr lang="en-US" smtClean="0"/>
              <a:t>16-01-19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FE2E5A-CF26-634F-B9AB-B710A16C246F}" type="slidenum">
              <a:rPr lang="en-US" smtClean="0"/>
              <a:t>‹#›</a:t>
            </a:fld>
            <a:endParaRPr lang="en-US"/>
          </a:p>
        </p:txBody>
      </p:sp>
    </p:spTree>
    <p:extLst>
      <p:ext uri="{BB962C8B-B14F-4D97-AF65-F5344CB8AC3E}">
        <p14:creationId xmlns:p14="http://schemas.microsoft.com/office/powerpoint/2010/main" val="3172911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00CC93-D07D-294D-91FB-BEE78F1BD3E4}" type="datetimeFigureOut">
              <a:rPr lang="en-US" smtClean="0"/>
              <a:t>16-01-19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FE2E5A-CF26-634F-B9AB-B710A16C246F}" type="slidenum">
              <a:rPr lang="en-US" smtClean="0"/>
              <a:t>‹#›</a:t>
            </a:fld>
            <a:endParaRPr lang="en-US"/>
          </a:p>
        </p:txBody>
      </p:sp>
    </p:spTree>
    <p:extLst>
      <p:ext uri="{BB962C8B-B14F-4D97-AF65-F5344CB8AC3E}">
        <p14:creationId xmlns:p14="http://schemas.microsoft.com/office/powerpoint/2010/main" val="540219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00CC93-D07D-294D-91FB-BEE78F1BD3E4}" type="datetimeFigureOut">
              <a:rPr lang="en-US" smtClean="0"/>
              <a:t>16-01-19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FE2E5A-CF26-634F-B9AB-B710A16C246F}" type="slidenum">
              <a:rPr lang="en-US" smtClean="0"/>
              <a:t>‹#›</a:t>
            </a:fld>
            <a:endParaRPr lang="en-US"/>
          </a:p>
        </p:txBody>
      </p:sp>
    </p:spTree>
    <p:extLst>
      <p:ext uri="{BB962C8B-B14F-4D97-AF65-F5344CB8AC3E}">
        <p14:creationId xmlns:p14="http://schemas.microsoft.com/office/powerpoint/2010/main" val="4222592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00CC93-D07D-294D-91FB-BEE78F1BD3E4}" type="datetimeFigureOut">
              <a:rPr lang="en-US" smtClean="0"/>
              <a:t>16-01-19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FE2E5A-CF26-634F-B9AB-B710A16C246F}" type="slidenum">
              <a:rPr lang="en-US" smtClean="0"/>
              <a:t>‹#›</a:t>
            </a:fld>
            <a:endParaRPr lang="en-US"/>
          </a:p>
        </p:txBody>
      </p:sp>
    </p:spTree>
    <p:extLst>
      <p:ext uri="{BB962C8B-B14F-4D97-AF65-F5344CB8AC3E}">
        <p14:creationId xmlns:p14="http://schemas.microsoft.com/office/powerpoint/2010/main" val="1024694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00CC93-D07D-294D-91FB-BEE78F1BD3E4}" type="datetimeFigureOut">
              <a:rPr lang="en-US" smtClean="0"/>
              <a:t>16-01-19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FE2E5A-CF26-634F-B9AB-B710A16C246F}" type="slidenum">
              <a:rPr lang="en-US" smtClean="0"/>
              <a:t>‹#›</a:t>
            </a:fld>
            <a:endParaRPr lang="en-US"/>
          </a:p>
        </p:txBody>
      </p:sp>
    </p:spTree>
    <p:extLst>
      <p:ext uri="{BB962C8B-B14F-4D97-AF65-F5344CB8AC3E}">
        <p14:creationId xmlns:p14="http://schemas.microsoft.com/office/powerpoint/2010/main" val="77597127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00CC93-D07D-294D-91FB-BEE78F1BD3E4}" type="datetimeFigureOut">
              <a:rPr lang="en-US" smtClean="0"/>
              <a:t>16-01-17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FE2E5A-CF26-634F-B9AB-B710A16C246F}" type="slidenum">
              <a:rPr lang="en-US" smtClean="0"/>
              <a:t>‹#›</a:t>
            </a:fld>
            <a:endParaRPr lang="en-US"/>
          </a:p>
        </p:txBody>
      </p:sp>
    </p:spTree>
    <p:extLst>
      <p:ext uri="{BB962C8B-B14F-4D97-AF65-F5344CB8AC3E}">
        <p14:creationId xmlns:p14="http://schemas.microsoft.com/office/powerpoint/2010/main" val="3251580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2156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i="1" dirty="0" smtClean="0"/>
              <a:t>“</a:t>
            </a:r>
            <a:r>
              <a:rPr lang="af-ZA" i="1" dirty="0"/>
              <a:t>To come to Thee is to come home from exile, to come to land out of the raging storm, to come to rest after long labour, to come to the goal of my desires and the summit of my wishes</a:t>
            </a:r>
            <a:r>
              <a:rPr lang="af-ZA" i="1" dirty="0" smtClean="0"/>
              <a:t>”</a:t>
            </a:r>
            <a:br>
              <a:rPr lang="af-ZA" i="1" dirty="0" smtClean="0"/>
            </a:br>
            <a:r>
              <a:rPr lang="en-US" dirty="0"/>
              <a:t/>
            </a:r>
            <a:br>
              <a:rPr lang="en-US" dirty="0"/>
            </a:br>
            <a:r>
              <a:rPr lang="en-US" dirty="0" smtClean="0"/>
              <a:t>															</a:t>
            </a:r>
            <a:r>
              <a:rPr lang="en-US" dirty="0" smtClean="0">
                <a:solidFill>
                  <a:srgbClr val="660066"/>
                </a:solidFill>
              </a:rPr>
              <a:t>						</a:t>
            </a:r>
            <a:r>
              <a:rPr lang="af-ZA" b="1" dirty="0" smtClean="0">
                <a:solidFill>
                  <a:srgbClr val="660066"/>
                </a:solidFill>
              </a:rPr>
              <a:t>Charles Spurgeon</a:t>
            </a:r>
            <a:r>
              <a:rPr lang="af-ZA" dirty="0" smtClean="0">
                <a:solidFill>
                  <a:srgbClr val="660066"/>
                </a:solidFill>
              </a:rPr>
              <a:t> </a:t>
            </a:r>
            <a:r>
              <a:rPr lang="af-ZA" dirty="0" smtClean="0"/>
              <a:t>	</a:t>
            </a:r>
            <a:endParaRPr lang="en-US" dirty="0"/>
          </a:p>
        </p:txBody>
      </p:sp>
    </p:spTree>
    <p:extLst>
      <p:ext uri="{BB962C8B-B14F-4D97-AF65-F5344CB8AC3E}">
        <p14:creationId xmlns:p14="http://schemas.microsoft.com/office/powerpoint/2010/main" val="846294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46294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8:44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En hy staan nie aan die kant van die waarheid nie, omdat daar geen waarheid in hom is nie. Wanneer hy leuentaal praat, is dit volgens sy aard, want hy is 'n leuenaar en die vader van die leuen</a:t>
            </a:r>
            <a:r>
              <a:rPr lang="af-ZA" dirty="0"/>
              <a:t>”</a:t>
            </a:r>
            <a:r>
              <a:rPr lang="af-ZA" dirty="0" smtClean="0"/>
              <a:t>.</a:t>
            </a:r>
            <a:endParaRPr lang="en-US" dirty="0"/>
          </a:p>
        </p:txBody>
      </p:sp>
    </p:spTree>
    <p:extLst>
      <p:ext uri="{BB962C8B-B14F-4D97-AF65-F5344CB8AC3E}">
        <p14:creationId xmlns:p14="http://schemas.microsoft.com/office/powerpoint/2010/main" val="846294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13:6</a:t>
            </a:r>
            <a:r>
              <a:rPr lang="af-ZA" dirty="0">
                <a:solidFill>
                  <a:srgbClr val="008000"/>
                </a:solidFill>
              </a:rPr>
              <a:t>	</a:t>
            </a:r>
            <a:r>
              <a:rPr lang="af-ZA" dirty="0" smtClean="0"/>
              <a:t/>
            </a:r>
            <a:br>
              <a:rPr lang="af-ZA" dirty="0" smtClean="0"/>
            </a:br>
            <a:r>
              <a:rPr lang="af-ZA" dirty="0"/>
              <a:t/>
            </a:r>
            <a:br>
              <a:rPr lang="af-ZA" dirty="0"/>
            </a:br>
            <a:r>
              <a:rPr lang="af-ZA" dirty="0" smtClean="0"/>
              <a:t>“</a:t>
            </a:r>
            <a:r>
              <a:rPr lang="af-ZA" i="1" dirty="0"/>
              <a:t>Hy het teen God begin laster, hy het God se Naam en sy </a:t>
            </a:r>
            <a:r>
              <a:rPr lang="af-ZA" i="1" u="sng" dirty="0"/>
              <a:t>woonplek</a:t>
            </a:r>
            <a:r>
              <a:rPr lang="af-ZA" i="1" dirty="0"/>
              <a:t> en dié wat in die hemel bly, belaster</a:t>
            </a:r>
            <a:r>
              <a:rPr lang="af-ZA" dirty="0"/>
              <a:t>.</a:t>
            </a:r>
            <a:r>
              <a:rPr lang="af-ZA" dirty="0" smtClean="0"/>
              <a:t>”</a:t>
            </a:r>
            <a:endParaRPr lang="en-US" dirty="0"/>
          </a:p>
        </p:txBody>
      </p:sp>
    </p:spTree>
    <p:extLst>
      <p:ext uri="{BB962C8B-B14F-4D97-AF65-F5344CB8AC3E}">
        <p14:creationId xmlns:p14="http://schemas.microsoft.com/office/powerpoint/2010/main" val="846294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46294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smtClean="0"/>
              <a:t>“</a:t>
            </a:r>
            <a:r>
              <a:rPr lang="af-ZA" i="1" dirty="0"/>
              <a:t>As eninge regverdige mens uit die Christene uit hierdie wêreld geneem word, is hulle bly en dankbaar voor God , en hule begelei sy liggaam met liedere en danksegging asof hy oppad was na 'n plek hier naby.</a:t>
            </a:r>
            <a:r>
              <a:rPr lang="af-ZA" dirty="0" smtClean="0"/>
              <a:t>”</a:t>
            </a:r>
            <a:br>
              <a:rPr lang="af-ZA" dirty="0" smtClean="0"/>
            </a:br>
            <a:r>
              <a:rPr lang="en-US" dirty="0"/>
              <a:t/>
            </a:r>
            <a:br>
              <a:rPr lang="en-US" dirty="0"/>
            </a:br>
            <a:r>
              <a:rPr lang="en-US" dirty="0" smtClean="0"/>
              <a:t>																					</a:t>
            </a:r>
            <a:r>
              <a:rPr lang="en-US" dirty="0" smtClean="0">
                <a:solidFill>
                  <a:srgbClr val="660066"/>
                </a:solidFill>
              </a:rPr>
              <a:t>								</a:t>
            </a:r>
            <a:r>
              <a:rPr lang="af-ZA" b="1" dirty="0" smtClean="0">
                <a:solidFill>
                  <a:srgbClr val="660066"/>
                </a:solidFill>
              </a:rPr>
              <a:t>Aristides</a:t>
            </a:r>
            <a:r>
              <a:rPr lang="af-ZA" dirty="0" smtClean="0">
                <a:solidFill>
                  <a:srgbClr val="660066"/>
                </a:solidFill>
              </a:rPr>
              <a:t>:</a:t>
            </a:r>
            <a:endParaRPr lang="en-US" dirty="0">
              <a:solidFill>
                <a:srgbClr val="660066"/>
              </a:solidFill>
            </a:endParaRPr>
          </a:p>
        </p:txBody>
      </p:sp>
    </p:spTree>
    <p:extLst>
      <p:ext uri="{BB962C8B-B14F-4D97-AF65-F5344CB8AC3E}">
        <p14:creationId xmlns:p14="http://schemas.microsoft.com/office/powerpoint/2010/main" val="846294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46294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As humand beings, we have a terminal desease called mortality. The current deaht rate is 100%</a:t>
            </a:r>
            <a:r>
              <a:rPr lang="af-ZA" i="1" dirty="0" smtClean="0"/>
              <a:t>”</a:t>
            </a:r>
            <a:br>
              <a:rPr lang="af-ZA" i="1" dirty="0" smtClean="0"/>
            </a:br>
            <a:r>
              <a:rPr lang="en-US" dirty="0"/>
              <a:t/>
            </a:r>
            <a:br>
              <a:rPr lang="en-US" dirty="0"/>
            </a:br>
            <a:r>
              <a:rPr lang="en-US" dirty="0" smtClean="0"/>
              <a:t>											</a:t>
            </a:r>
            <a:r>
              <a:rPr lang="en-US" dirty="0" smtClean="0">
                <a:solidFill>
                  <a:srgbClr val="660066"/>
                </a:solidFill>
              </a:rPr>
              <a:t>										</a:t>
            </a:r>
            <a:r>
              <a:rPr lang="af-ZA" b="1" dirty="0" smtClean="0">
                <a:solidFill>
                  <a:srgbClr val="660066"/>
                </a:solidFill>
              </a:rPr>
              <a:t>Randy Alcorn:</a:t>
            </a:r>
            <a:endParaRPr lang="en-US" dirty="0">
              <a:solidFill>
                <a:srgbClr val="660066"/>
              </a:solidFill>
            </a:endParaRPr>
          </a:p>
        </p:txBody>
      </p:sp>
    </p:spTree>
    <p:extLst>
      <p:ext uri="{BB962C8B-B14F-4D97-AF65-F5344CB8AC3E}">
        <p14:creationId xmlns:p14="http://schemas.microsoft.com/office/powerpoint/2010/main" val="846294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39:5-6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Maak tog aan my bekend wanneer my einde sal wees, Here, en hoeveel dae daar vir my oor is, sodat ek sal weet wanneer my lewe verby is. Kyk, U het bepaal dat my dae min sal wees, in u oë is my lewensduur byna niks. Ag, alle mense is maar verganklik</a:t>
            </a:r>
            <a:r>
              <a:rPr lang="af-ZA" dirty="0" smtClean="0"/>
              <a:t>”</a:t>
            </a:r>
            <a:endParaRPr lang="en-US" dirty="0"/>
          </a:p>
        </p:txBody>
      </p:sp>
    </p:spTree>
    <p:extLst>
      <p:ext uri="{BB962C8B-B14F-4D97-AF65-F5344CB8AC3E}">
        <p14:creationId xmlns:p14="http://schemas.microsoft.com/office/powerpoint/2010/main" val="846294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46294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smtClean="0"/>
              <a:t>“</a:t>
            </a:r>
            <a:r>
              <a:rPr lang="af-ZA" i="1" dirty="0"/>
              <a:t>Resolved to endeavor to obtain for myself as much happiness, in the other world, as I possibly can</a:t>
            </a:r>
            <a:r>
              <a:rPr lang="af-ZA" dirty="0" smtClean="0"/>
              <a:t>”</a:t>
            </a:r>
            <a:br>
              <a:rPr lang="af-ZA" dirty="0" smtClean="0"/>
            </a:br>
            <a:r>
              <a:rPr lang="en-US" dirty="0"/>
              <a:t/>
            </a:r>
            <a:br>
              <a:rPr lang="en-US" dirty="0"/>
            </a:br>
            <a:r>
              <a:rPr lang="en-US" dirty="0" smtClean="0"/>
              <a:t>												</a:t>
            </a:r>
            <a:r>
              <a:rPr lang="en-US" dirty="0" smtClean="0">
                <a:solidFill>
                  <a:srgbClr val="660066"/>
                </a:solidFill>
              </a:rPr>
              <a:t>									</a:t>
            </a:r>
            <a:r>
              <a:rPr lang="af-ZA" b="1" dirty="0" smtClean="0">
                <a:solidFill>
                  <a:srgbClr val="660066"/>
                </a:solidFill>
              </a:rPr>
              <a:t>Jonathan Edwards</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846294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46294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pic>
        <p:nvPicPr>
          <p:cNvPr id="6" name="Picture 5"/>
          <p:cNvPicPr>
            <a:picLocks noChangeAspect="1"/>
          </p:cNvPicPr>
          <p:nvPr/>
        </p:nvPicPr>
        <p:blipFill>
          <a:blip r:embed="rId2"/>
          <a:stretch>
            <a:fillRect/>
          </a:stretch>
        </p:blipFill>
        <p:spPr>
          <a:xfrm>
            <a:off x="1619601" y="1214701"/>
            <a:ext cx="6313098" cy="4734823"/>
          </a:xfrm>
          <a:prstGeom prst="rect">
            <a:avLst/>
          </a:prstGeom>
        </p:spPr>
      </p:pic>
    </p:spTree>
    <p:extLst>
      <p:ext uri="{BB962C8B-B14F-4D97-AF65-F5344CB8AC3E}">
        <p14:creationId xmlns:p14="http://schemas.microsoft.com/office/powerpoint/2010/main" val="8462944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2637</TotalTime>
  <Words>148</Words>
  <Application>Microsoft Macintosh PowerPoint</Application>
  <PresentationFormat>On-screen Show (4:3)</PresentationFormat>
  <Paragraphs>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“As eninge regverdige mens uit die Christene uit hierdie wêreld geneem word, is hulle bly en dankbaar voor God , en hule begelei sy liggaam met liedere en danksegging asof hy oppad was na 'n plek hier naby.”                               Aristides:</vt:lpstr>
      <vt:lpstr>PowerPoint Presentation</vt:lpstr>
      <vt:lpstr>“As humand beings, we have a terminal desease called mortality. The current deaht rate is 100%”                       Randy Alcorn:</vt:lpstr>
      <vt:lpstr>Ps. 39:5-6   “Maak tog aan my bekend wanneer my einde sal wees, Here, en hoeveel dae daar vir my oor is, sodat ek sal weet wanneer my lewe verby is. Kyk, U het bepaal dat my dae min sal wees, in u oë is my lewensduur byna niks. Ag, alle mense is maar verganklik”</vt:lpstr>
      <vt:lpstr>PowerPoint Presentation</vt:lpstr>
      <vt:lpstr>“Resolved to endeavor to obtain for myself as much happiness, in the other world, as I possibly can”                       Jonathan Edwards </vt:lpstr>
      <vt:lpstr>PowerPoint Presentation</vt:lpstr>
      <vt:lpstr>PowerPoint Presentation</vt:lpstr>
      <vt:lpstr>“To come to Thee is to come home from exile, to come to land out of the raging storm, to come to rest after long labour, to come to the goal of my desires and the summit of my wishes”                       Charles Spurgeon  </vt:lpstr>
      <vt:lpstr>PowerPoint Presentation</vt:lpstr>
      <vt:lpstr>Joh. 8:44   “En hy staan nie aan die kant van die waarheid nie, omdat daar geen waarheid in hom is nie. Wanneer hy leuentaal praat, is dit volgens sy aard, want hy is 'n leuenaar en die vader van die leuen”.</vt:lpstr>
      <vt:lpstr>Open. 13:6   “Hy het teen God begin laster, hy het God se Naam en sy woonplek en dié wat in die hemel bly, belaster.”</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2016-01-17T12:50:23Z</dcterms:created>
  <dcterms:modified xsi:type="dcterms:W3CDTF">2016-01-19T08:48:02Z</dcterms:modified>
</cp:coreProperties>
</file>