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5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6C3E-F55A-4B42-9C2D-9DED58BC7FB6}" type="datetimeFigureOut">
              <a:rPr lang="en-US" smtClean="0"/>
              <a:t>16-01-29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A064-7E7C-A64F-96BB-26080D87F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40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6C3E-F55A-4B42-9C2D-9DED58BC7FB6}" type="datetimeFigureOut">
              <a:rPr lang="en-US" smtClean="0"/>
              <a:t>16-01-29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A064-7E7C-A64F-96BB-26080D87F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8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6C3E-F55A-4B42-9C2D-9DED58BC7FB6}" type="datetimeFigureOut">
              <a:rPr lang="en-US" smtClean="0"/>
              <a:t>16-01-29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A064-7E7C-A64F-96BB-26080D87F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9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6C3E-F55A-4B42-9C2D-9DED58BC7FB6}" type="datetimeFigureOut">
              <a:rPr lang="en-US" smtClean="0"/>
              <a:t>16-01-29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A064-7E7C-A64F-96BB-26080D87F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27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6C3E-F55A-4B42-9C2D-9DED58BC7FB6}" type="datetimeFigureOut">
              <a:rPr lang="en-US" smtClean="0"/>
              <a:t>16-01-29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A064-7E7C-A64F-96BB-26080D87F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9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6C3E-F55A-4B42-9C2D-9DED58BC7FB6}" type="datetimeFigureOut">
              <a:rPr lang="en-US" smtClean="0"/>
              <a:t>16-01-29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A064-7E7C-A64F-96BB-26080D87F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87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6C3E-F55A-4B42-9C2D-9DED58BC7FB6}" type="datetimeFigureOut">
              <a:rPr lang="en-US" smtClean="0"/>
              <a:t>16-01-29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A064-7E7C-A64F-96BB-26080D87F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8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6C3E-F55A-4B42-9C2D-9DED58BC7FB6}" type="datetimeFigureOut">
              <a:rPr lang="en-US" smtClean="0"/>
              <a:t>16-01-29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A064-7E7C-A64F-96BB-26080D87F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7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6C3E-F55A-4B42-9C2D-9DED58BC7FB6}" type="datetimeFigureOut">
              <a:rPr lang="en-US" smtClean="0"/>
              <a:t>16-01-29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A064-7E7C-A64F-96BB-26080D87F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33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6C3E-F55A-4B42-9C2D-9DED58BC7FB6}" type="datetimeFigureOut">
              <a:rPr lang="en-US" smtClean="0"/>
              <a:t>16-01-29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A064-7E7C-A64F-96BB-26080D87F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2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6C3E-F55A-4B42-9C2D-9DED58BC7FB6}" type="datetimeFigureOut">
              <a:rPr lang="en-US" smtClean="0"/>
              <a:t>16-01-29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AA064-7E7C-A64F-96BB-26080D87F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2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26C3E-F55A-4B42-9C2D-9DED58BC7FB6}" type="datetimeFigureOut">
              <a:rPr lang="en-US" smtClean="0"/>
              <a:t>16-01-29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AA064-7E7C-A64F-96BB-26080D87F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24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737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1505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/>
              <a:t>	“</a:t>
            </a:r>
            <a:r>
              <a:rPr lang="af-ZA" i="1" dirty="0"/>
              <a:t>The safest road to hell is the gradual one – the gentle slope, soft underfoot, without sudden turnings, without milestones, without signposts</a:t>
            </a:r>
            <a:r>
              <a:rPr lang="af-ZA" dirty="0"/>
              <a:t>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																					</a:t>
            </a:r>
            <a:r>
              <a:rPr lang="en-US" dirty="0" smtClean="0">
                <a:solidFill>
                  <a:srgbClr val="660066"/>
                </a:solidFill>
              </a:rPr>
              <a:t>								</a:t>
            </a:r>
            <a:r>
              <a:rPr lang="af-ZA" b="1" dirty="0" smtClean="0">
                <a:solidFill>
                  <a:srgbClr val="660066"/>
                </a:solidFill>
              </a:rPr>
              <a:t>C.S Lewis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505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Tess. 4:13-18</a:t>
            </a:r>
            <a:r>
              <a:rPr lang="en-US" dirty="0" smtClean="0">
                <a:solidFill>
                  <a:srgbClr val="008000"/>
                </a:solidFill>
                <a:effectLst/>
              </a:rPr>
              <a:t> 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505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Open. 6:9-11	</a:t>
            </a:r>
            <a:r>
              <a:rPr lang="en-US" dirty="0" smtClean="0">
                <a:solidFill>
                  <a:srgbClr val="008000"/>
                </a:solidFill>
                <a:effectLst/>
              </a:rPr>
              <a:t> 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505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05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</Words>
  <Application>Microsoft Macintosh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 “The safest road to hell is the gradual one – the gentle slope, soft underfoot, without sudden turnings, without milestones, without signposts.”                                  C.S Lewis</vt:lpstr>
      <vt:lpstr>I Tess. 4:13-18 </vt:lpstr>
      <vt:lpstr>Open. 6:9-11 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2</cp:revision>
  <dcterms:created xsi:type="dcterms:W3CDTF">2016-01-29T06:19:28Z</dcterms:created>
  <dcterms:modified xsi:type="dcterms:W3CDTF">2016-01-29T06:33:51Z</dcterms:modified>
</cp:coreProperties>
</file>