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77" autoAdjust="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8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9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73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80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88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7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11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69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204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9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6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0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6F9FC-9060-D64F-ADE2-AECEAF1C252A}" type="datetimeFigureOut">
              <a:rPr lang="en-US" smtClean="0"/>
              <a:t>16-02-05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EB9D5-2F2B-844B-93EE-4D5723764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08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9768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...to leave the new earth out of consideration when we think of the final state of believers is greatly to impoverish biblical teaching about the life to come</a:t>
            </a:r>
            <a:r>
              <a:rPr lang="af-ZA" dirty="0"/>
              <a:t>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												</a:t>
            </a:r>
            <a:r>
              <a:rPr lang="en-US" dirty="0" smtClean="0">
                <a:solidFill>
                  <a:srgbClr val="660066"/>
                </a:solidFill>
              </a:rPr>
              <a:t>						</a:t>
            </a:r>
            <a:r>
              <a:rPr lang="af-ZA" b="1" dirty="0" smtClean="0">
                <a:solidFill>
                  <a:srgbClr val="660066"/>
                </a:solidFill>
              </a:rPr>
              <a:t>A. Hoekema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41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/>
              <a:t>	“</a:t>
            </a:r>
            <a:r>
              <a:rPr lang="af-ZA" i="1" dirty="0"/>
              <a:t>Our destiny is an earthly one: a new earth, an earth redeemed and transfigured. An earth reunited with heaven, but an eatrh nevertheless</a:t>
            </a:r>
            <a:r>
              <a:rPr lang="af-ZA" dirty="0"/>
              <a:t>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											</a:t>
            </a:r>
            <a:r>
              <a:rPr lang="en-US" dirty="0" smtClean="0">
                <a:solidFill>
                  <a:srgbClr val="660066"/>
                </a:solidFill>
              </a:rPr>
              <a:t>						</a:t>
            </a:r>
            <a:r>
              <a:rPr lang="af-ZA" b="1" dirty="0" smtClean="0">
                <a:solidFill>
                  <a:srgbClr val="660066"/>
                </a:solidFill>
              </a:rPr>
              <a:t>Paul Marshall</a:t>
            </a:r>
            <a:r>
              <a:rPr lang="af-ZA" dirty="0" smtClean="0">
                <a:solidFill>
                  <a:srgbClr val="660066"/>
                </a:solidFill>
              </a:rPr>
              <a:t> </a:t>
            </a:r>
            <a:r>
              <a:rPr lang="af-ZA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41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 smtClean="0"/>
              <a:t>“</a:t>
            </a:r>
            <a:r>
              <a:rPr lang="af-ZA" i="1" dirty="0"/>
              <a:t>We are pilgrms in this </a:t>
            </a:r>
            <a:r>
              <a:rPr lang="af-ZA" i="1" dirty="0" smtClean="0"/>
              <a:t>life, </a:t>
            </a:r>
            <a:r>
              <a:rPr lang="af-ZA" i="1" dirty="0"/>
              <a:t>not because our home will never be on Earth, but because our eternal home is not </a:t>
            </a:r>
            <a:r>
              <a:rPr lang="af-ZA" b="1" i="1" dirty="0"/>
              <a:t>currently</a:t>
            </a:r>
            <a:r>
              <a:rPr lang="af-ZA" i="1" dirty="0"/>
              <a:t> on Earth</a:t>
            </a:r>
            <a:r>
              <a:rPr lang="af-ZA" dirty="0"/>
              <a:t>.”</a:t>
            </a:r>
            <a:br>
              <a:rPr lang="af-ZA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															</a:t>
            </a:r>
            <a:r>
              <a:rPr lang="en-US" dirty="0" smtClean="0">
                <a:solidFill>
                  <a:srgbClr val="660066"/>
                </a:solidFill>
              </a:rPr>
              <a:t>						</a:t>
            </a:r>
            <a:r>
              <a:rPr lang="af-ZA" b="1" dirty="0" smtClean="0">
                <a:solidFill>
                  <a:srgbClr val="660066"/>
                </a:solidFill>
              </a:rPr>
              <a:t>Randy Alcorn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410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761993"/>
              </p:ext>
            </p:extLst>
          </p:nvPr>
        </p:nvGraphicFramePr>
        <p:xfrm>
          <a:off x="1" y="0"/>
          <a:ext cx="9144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72479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u="sng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Gen 1-2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u="sng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Gen 3-Open 20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u="sng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Op 21-22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73975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Oorspronklike mens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Gevalle mens, nie meer wat ons was nie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Opgestane mens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 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73975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Oorspronklike aarde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Gevalle wêreld, 'n skyn van die oorspronklike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Nuwe hemel 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73975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gee aan die mens mag om te regeer oor wêreld.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in magstryd met God oor wêreld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gee mag aan nuwe mens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15645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in hemel, bsoek soms die aarde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in hemel, verwyderd van die mens, maar betrokke deur Gees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nou by die mens vir altyd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73975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Wêreld is volmaak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Wêreld onder sonde vloek</a:t>
                      </a:r>
                      <a:endParaRPr lang="en-US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Aarde bevry van die vloek en weer volmaak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73975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Geen </a:t>
                      </a:r>
                      <a:r>
                        <a:rPr lang="af-ZA" sz="1600" b="0" dirty="0" smtClean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skande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Vol skande</a:t>
                      </a:r>
                      <a:endParaRPr lang="en-US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Geen skande en geen potensiaal vir skade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410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90247"/>
              </p:ext>
            </p:extLst>
          </p:nvPr>
        </p:nvGraphicFramePr>
        <p:xfrm>
          <a:off x="0" y="0"/>
          <a:ext cx="9144000" cy="6833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62564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u="sng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Gen 1-2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u="sng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Gen 3-Open 20</a:t>
                      </a:r>
                      <a:endParaRPr lang="en-US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u="sng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Op 21-22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57250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Boom van die lewe in die paradys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Boom nogsteeds in die paradys, maar mens verwyder</a:t>
                      </a:r>
                      <a:endParaRPr lang="en-US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Boom van die lewe in die nuwe Jerusalem, mens weer toegang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57250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Sonde nie geken nie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Volledig in die sonde</a:t>
                      </a:r>
                      <a:endParaRPr lang="en-US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Sonde altyd verwyderd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Onvermoë tot sonde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87750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Geen dood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Dood vir almal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Geen dood ooit weer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57250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gemaak van die aarde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keer trug na die aarde as stof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weer opgewek uit die aard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57250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1</a:t>
                      </a:r>
                      <a:r>
                        <a:rPr lang="af-ZA" sz="1600" b="0" baseline="3000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e</a:t>
                      </a: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 Adam regeer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2</a:t>
                      </a:r>
                      <a:r>
                        <a:rPr lang="af-ZA" sz="1600" b="0" baseline="3000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e</a:t>
                      </a: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 Adam verlos ons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2</a:t>
                      </a:r>
                      <a:r>
                        <a:rPr lang="af-ZA" sz="1600" b="0" baseline="3000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e</a:t>
                      </a: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 Adam regeer en ons met Hom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57250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wandel met die mens in die tuin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afgesny van God 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en God weer van aangsig tot aangsig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57250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se glorie in alles duidelik sigbaar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se glorie is bebloem, gedeeltelik sigbaar</a:t>
                      </a:r>
                      <a:endParaRPr lang="en-US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se glorie weer vir altyd sigbaar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410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236015"/>
              </p:ext>
            </p:extLst>
          </p:nvPr>
        </p:nvGraphicFramePr>
        <p:xfrm>
          <a:off x="1" y="-7"/>
          <a:ext cx="9144000" cy="6858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808501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u="sng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Gen 1-2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u="sng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Gen 3-Open 20</a:t>
                      </a:r>
                      <a:endParaRPr lang="en-US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u="sng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Op 21-22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0990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naak in die tuin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dra klere vanweë ongeregtigheid</a:t>
                      </a:r>
                      <a:endParaRPr lang="en-US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dra klere van geregtigheid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0990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boer maklik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verdien brood met sweet en pyn</a:t>
                      </a:r>
                      <a:endParaRPr lang="en-US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Oorvloed vir mens, reen, grond, kos ...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0990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Begin van die menslike kultuur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Besoeleling van die voorutgang van die menslike kultuur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Suiwering van die kultuur en die groei daarvan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0990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leer en skep in reinheid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leer en skep in onreinheid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Mens leer en skep in wysheid en reinheid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09901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se plan vir die mens geopenbaar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se plan word vertraag en verryk – uitverkorenes</a:t>
                      </a:r>
                      <a:endParaRPr lang="en-US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f-ZA" sz="1600" b="0" dirty="0">
                          <a:effectLst/>
                          <a:latin typeface="Cambria"/>
                          <a:ea typeface="ＭＳ ゴシック"/>
                          <a:cs typeface="Times New Roman"/>
                        </a:rPr>
                        <a:t>God se plan vir die mens word uiteindelik gerealiseer</a:t>
                      </a:r>
                      <a:endParaRPr lang="en-US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410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 smtClean="0"/>
              <a:t>“</a:t>
            </a:r>
            <a:r>
              <a:rPr lang="af-ZA" i="1" dirty="0"/>
              <a:t>The earth matters, our bodies matter, animals and trees matters, because God created them and intends thm to manifest his glory</a:t>
            </a:r>
            <a:r>
              <a:rPr lang="af-ZA" dirty="0"/>
              <a:t>.</a:t>
            </a:r>
            <a:r>
              <a:rPr lang="af-ZA" dirty="0" smtClean="0"/>
              <a:t>”</a:t>
            </a:r>
            <a:br>
              <a:rPr lang="af-ZA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									</a:t>
            </a:r>
            <a:r>
              <a:rPr lang="en-US" dirty="0" smtClean="0">
                <a:solidFill>
                  <a:srgbClr val="660066"/>
                </a:solidFill>
              </a:rPr>
              <a:t>												</a:t>
            </a:r>
            <a:r>
              <a:rPr lang="af-ZA" b="1" dirty="0" smtClean="0">
                <a:solidFill>
                  <a:srgbClr val="660066"/>
                </a:solidFill>
              </a:rPr>
              <a:t>Randy Alcorn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41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464</Words>
  <Application>Microsoft Macintosh PowerPoint</Application>
  <PresentationFormat>On-screen Show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“...to leave the new earth out of consideration when we think of the final state of believers is greatly to impoverish biblical teaching about the life to come.”                          A. Hoekema</vt:lpstr>
      <vt:lpstr> “Our destiny is an earthly one: a new earth, an earth redeemed and transfigured. An earth reunited with heaven, but an eatrh nevertheless.”                       Paul Marshall  </vt:lpstr>
      <vt:lpstr>“We are pilgrms in this life, not because our home will never be on Earth, but because our eternal home is not currently on Earth.”                            Randy Alcorn</vt:lpstr>
      <vt:lpstr>PowerPoint Presentation</vt:lpstr>
      <vt:lpstr>PowerPoint Presentation</vt:lpstr>
      <vt:lpstr>PowerPoint Presentation</vt:lpstr>
      <vt:lpstr>“The earth matters, our bodies matter, animals and trees matters, because God created them and intends thm to manifest his glory.”                            Randy Alcorn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2</cp:revision>
  <dcterms:created xsi:type="dcterms:W3CDTF">2016-02-05T06:28:42Z</dcterms:created>
  <dcterms:modified xsi:type="dcterms:W3CDTF">2016-02-05T06:41:48Z</dcterms:modified>
</cp:coreProperties>
</file>