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94" autoAdjust="0"/>
    <p:restoredTop sz="94660"/>
  </p:normalViewPr>
  <p:slideViewPr>
    <p:cSldViewPr snapToGrid="0" snapToObjects="1">
      <p:cViewPr varScale="1">
        <p:scale>
          <a:sx n="138" d="100"/>
          <a:sy n="138" d="100"/>
        </p:scale>
        <p:origin x="-2024"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AA5F16-3359-BB4D-B45F-C277A852C669}" type="datetimeFigureOut">
              <a:rPr lang="en-US" smtClean="0"/>
              <a:t>16-02-19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ABBD2-5277-7B44-9971-8E5339905D5A}" type="slidenum">
              <a:rPr lang="en-US" smtClean="0"/>
              <a:t>‹#›</a:t>
            </a:fld>
            <a:endParaRPr lang="en-US"/>
          </a:p>
        </p:txBody>
      </p:sp>
    </p:spTree>
    <p:extLst>
      <p:ext uri="{BB962C8B-B14F-4D97-AF65-F5344CB8AC3E}">
        <p14:creationId xmlns:p14="http://schemas.microsoft.com/office/powerpoint/2010/main" val="40792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AA5F16-3359-BB4D-B45F-C277A852C669}" type="datetimeFigureOut">
              <a:rPr lang="en-US" smtClean="0"/>
              <a:t>16-02-19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ABBD2-5277-7B44-9971-8E5339905D5A}" type="slidenum">
              <a:rPr lang="en-US" smtClean="0"/>
              <a:t>‹#›</a:t>
            </a:fld>
            <a:endParaRPr lang="en-US"/>
          </a:p>
        </p:txBody>
      </p:sp>
    </p:spTree>
    <p:extLst>
      <p:ext uri="{BB962C8B-B14F-4D97-AF65-F5344CB8AC3E}">
        <p14:creationId xmlns:p14="http://schemas.microsoft.com/office/powerpoint/2010/main" val="2676780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AA5F16-3359-BB4D-B45F-C277A852C669}" type="datetimeFigureOut">
              <a:rPr lang="en-US" smtClean="0"/>
              <a:t>16-02-19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ABBD2-5277-7B44-9971-8E5339905D5A}" type="slidenum">
              <a:rPr lang="en-US" smtClean="0"/>
              <a:t>‹#›</a:t>
            </a:fld>
            <a:endParaRPr lang="en-US"/>
          </a:p>
        </p:txBody>
      </p:sp>
    </p:spTree>
    <p:extLst>
      <p:ext uri="{BB962C8B-B14F-4D97-AF65-F5344CB8AC3E}">
        <p14:creationId xmlns:p14="http://schemas.microsoft.com/office/powerpoint/2010/main" val="2343707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AA5F16-3359-BB4D-B45F-C277A852C669}" type="datetimeFigureOut">
              <a:rPr lang="en-US" smtClean="0"/>
              <a:t>16-02-19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ABBD2-5277-7B44-9971-8E5339905D5A}" type="slidenum">
              <a:rPr lang="en-US" smtClean="0"/>
              <a:t>‹#›</a:t>
            </a:fld>
            <a:endParaRPr lang="en-US"/>
          </a:p>
        </p:txBody>
      </p:sp>
    </p:spTree>
    <p:extLst>
      <p:ext uri="{BB962C8B-B14F-4D97-AF65-F5344CB8AC3E}">
        <p14:creationId xmlns:p14="http://schemas.microsoft.com/office/powerpoint/2010/main" val="2925861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AA5F16-3359-BB4D-B45F-C277A852C669}" type="datetimeFigureOut">
              <a:rPr lang="en-US" smtClean="0"/>
              <a:t>16-02-19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1ABBD2-5277-7B44-9971-8E5339905D5A}" type="slidenum">
              <a:rPr lang="en-US" smtClean="0"/>
              <a:t>‹#›</a:t>
            </a:fld>
            <a:endParaRPr lang="en-US"/>
          </a:p>
        </p:txBody>
      </p:sp>
    </p:spTree>
    <p:extLst>
      <p:ext uri="{BB962C8B-B14F-4D97-AF65-F5344CB8AC3E}">
        <p14:creationId xmlns:p14="http://schemas.microsoft.com/office/powerpoint/2010/main" val="1748715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AA5F16-3359-BB4D-B45F-C277A852C669}" type="datetimeFigureOut">
              <a:rPr lang="en-US" smtClean="0"/>
              <a:t>16-02-19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1ABBD2-5277-7B44-9971-8E5339905D5A}" type="slidenum">
              <a:rPr lang="en-US" smtClean="0"/>
              <a:t>‹#›</a:t>
            </a:fld>
            <a:endParaRPr lang="en-US"/>
          </a:p>
        </p:txBody>
      </p:sp>
    </p:spTree>
    <p:extLst>
      <p:ext uri="{BB962C8B-B14F-4D97-AF65-F5344CB8AC3E}">
        <p14:creationId xmlns:p14="http://schemas.microsoft.com/office/powerpoint/2010/main" val="3955926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AA5F16-3359-BB4D-B45F-C277A852C669}" type="datetimeFigureOut">
              <a:rPr lang="en-US" smtClean="0"/>
              <a:t>16-02-19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1ABBD2-5277-7B44-9971-8E5339905D5A}" type="slidenum">
              <a:rPr lang="en-US" smtClean="0"/>
              <a:t>‹#›</a:t>
            </a:fld>
            <a:endParaRPr lang="en-US"/>
          </a:p>
        </p:txBody>
      </p:sp>
    </p:spTree>
    <p:extLst>
      <p:ext uri="{BB962C8B-B14F-4D97-AF65-F5344CB8AC3E}">
        <p14:creationId xmlns:p14="http://schemas.microsoft.com/office/powerpoint/2010/main" val="1001315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AA5F16-3359-BB4D-B45F-C277A852C669}" type="datetimeFigureOut">
              <a:rPr lang="en-US" smtClean="0"/>
              <a:t>16-02-19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1ABBD2-5277-7B44-9971-8E5339905D5A}" type="slidenum">
              <a:rPr lang="en-US" smtClean="0"/>
              <a:t>‹#›</a:t>
            </a:fld>
            <a:endParaRPr lang="en-US"/>
          </a:p>
        </p:txBody>
      </p:sp>
    </p:spTree>
    <p:extLst>
      <p:ext uri="{BB962C8B-B14F-4D97-AF65-F5344CB8AC3E}">
        <p14:creationId xmlns:p14="http://schemas.microsoft.com/office/powerpoint/2010/main" val="1885179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AA5F16-3359-BB4D-B45F-C277A852C669}" type="datetimeFigureOut">
              <a:rPr lang="en-US" smtClean="0"/>
              <a:t>16-02-19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1ABBD2-5277-7B44-9971-8E5339905D5A}" type="slidenum">
              <a:rPr lang="en-US" smtClean="0"/>
              <a:t>‹#›</a:t>
            </a:fld>
            <a:endParaRPr lang="en-US"/>
          </a:p>
        </p:txBody>
      </p:sp>
    </p:spTree>
    <p:extLst>
      <p:ext uri="{BB962C8B-B14F-4D97-AF65-F5344CB8AC3E}">
        <p14:creationId xmlns:p14="http://schemas.microsoft.com/office/powerpoint/2010/main" val="63250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AA5F16-3359-BB4D-B45F-C277A852C669}" type="datetimeFigureOut">
              <a:rPr lang="en-US" smtClean="0"/>
              <a:t>16-02-19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1ABBD2-5277-7B44-9971-8E5339905D5A}" type="slidenum">
              <a:rPr lang="en-US" smtClean="0"/>
              <a:t>‹#›</a:t>
            </a:fld>
            <a:endParaRPr lang="en-US"/>
          </a:p>
        </p:txBody>
      </p:sp>
    </p:spTree>
    <p:extLst>
      <p:ext uri="{BB962C8B-B14F-4D97-AF65-F5344CB8AC3E}">
        <p14:creationId xmlns:p14="http://schemas.microsoft.com/office/powerpoint/2010/main" val="498096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AA5F16-3359-BB4D-B45F-C277A852C669}" type="datetimeFigureOut">
              <a:rPr lang="en-US" smtClean="0"/>
              <a:t>16-02-19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1ABBD2-5277-7B44-9971-8E5339905D5A}" type="slidenum">
              <a:rPr lang="en-US" smtClean="0"/>
              <a:t>‹#›</a:t>
            </a:fld>
            <a:endParaRPr lang="en-US"/>
          </a:p>
        </p:txBody>
      </p:sp>
    </p:spTree>
    <p:extLst>
      <p:ext uri="{BB962C8B-B14F-4D97-AF65-F5344CB8AC3E}">
        <p14:creationId xmlns:p14="http://schemas.microsoft.com/office/powerpoint/2010/main" val="37065400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AA5F16-3359-BB4D-B45F-C277A852C669}" type="datetimeFigureOut">
              <a:rPr lang="en-US" smtClean="0"/>
              <a:t>16-02-19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1ABBD2-5277-7B44-9971-8E5339905D5A}" type="slidenum">
              <a:rPr lang="en-US" smtClean="0"/>
              <a:t>‹#›</a:t>
            </a:fld>
            <a:endParaRPr lang="en-US"/>
          </a:p>
        </p:txBody>
      </p:sp>
    </p:spTree>
    <p:extLst>
      <p:ext uri="{BB962C8B-B14F-4D97-AF65-F5344CB8AC3E}">
        <p14:creationId xmlns:p14="http://schemas.microsoft.com/office/powerpoint/2010/main" val="358536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7052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Gen. 1:29-30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dirty="0" smtClean="0"/>
              <a:t>“</a:t>
            </a:r>
            <a:r>
              <a:rPr lang="af-ZA" i="1" dirty="0" smtClean="0"/>
              <a:t>Ek </a:t>
            </a:r>
            <a:r>
              <a:rPr lang="af-ZA" i="1" dirty="0"/>
              <a:t>gee aan julle al die plante wat saad gee op die hele aarde; ook al die bome wat vrugte dra en saad gee. Dit sal julle kos wees. Maar aan die wilde diere op die aarde en aan die voëls in die lug en aan die diere wat op die aarde kruip, aan alles wat leef, gee Ek al die groen plante as kos</a:t>
            </a:r>
            <a:r>
              <a:rPr lang="af-ZA" dirty="0" smtClean="0"/>
              <a:t>”</a:t>
            </a:r>
            <a:endParaRPr lang="en-US" dirty="0"/>
          </a:p>
        </p:txBody>
      </p:sp>
    </p:spTree>
    <p:extLst>
      <p:ext uri="{BB962C8B-B14F-4D97-AF65-F5344CB8AC3E}">
        <p14:creationId xmlns:p14="http://schemas.microsoft.com/office/powerpoint/2010/main" val="1973838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Gen. 9:2-3	</a:t>
            </a:r>
            <a:r>
              <a:rPr lang="af-ZA" b="1" dirty="0" smtClean="0">
                <a:solidFill>
                  <a:srgbClr val="008000"/>
                </a:solidFill>
              </a:rPr>
              <a:t/>
            </a:r>
            <a:br>
              <a:rPr lang="af-ZA" b="1" dirty="0" smtClean="0">
                <a:solidFill>
                  <a:srgbClr val="008000"/>
                </a:solidFill>
              </a:rPr>
            </a:br>
            <a:r>
              <a:rPr lang="af-ZA" b="1" dirty="0"/>
              <a:t/>
            </a:r>
            <a:br>
              <a:rPr lang="af-ZA" b="1" dirty="0"/>
            </a:br>
            <a:r>
              <a:rPr lang="af-ZA" dirty="0" smtClean="0"/>
              <a:t>“</a:t>
            </a:r>
            <a:r>
              <a:rPr lang="af-ZA" i="1" dirty="0"/>
              <a:t>Al die diere, al die voëls, al die diere wat kruip, en al die vis sal vir julle bang wees en vir julle skrik. Hulle word tot julle beskikking gestel. Alles wat roer en lewe, sal kos wees vir julle. Naas die groen plante gee Ek dit alles vir julle</a:t>
            </a:r>
            <a:r>
              <a:rPr lang="af-ZA" dirty="0" smtClean="0"/>
              <a:t>”</a:t>
            </a:r>
            <a:endParaRPr lang="en-US" dirty="0"/>
          </a:p>
        </p:txBody>
      </p:sp>
    </p:spTree>
    <p:extLst>
      <p:ext uri="{BB962C8B-B14F-4D97-AF65-F5344CB8AC3E}">
        <p14:creationId xmlns:p14="http://schemas.microsoft.com/office/powerpoint/2010/main" val="1973838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Tim. 6:17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Dié wat in hierdie wêreld ryk is, moet jy waarsku om nie hooghartig te wees nie. Hulle moet nie hulle hoop op die onsekerheid van rykdom vestig nie, maar op God wat alles ryklik aan ons gee om te geniet</a:t>
            </a:r>
            <a:r>
              <a:rPr lang="af-ZA" dirty="0"/>
              <a:t>.</a:t>
            </a:r>
            <a:r>
              <a:rPr lang="af-ZA" dirty="0" smtClean="0"/>
              <a:t>”</a:t>
            </a:r>
            <a:endParaRPr lang="en-US" dirty="0"/>
          </a:p>
        </p:txBody>
      </p:sp>
    </p:spTree>
    <p:extLst>
      <p:ext uri="{BB962C8B-B14F-4D97-AF65-F5344CB8AC3E}">
        <p14:creationId xmlns:p14="http://schemas.microsoft.com/office/powerpoint/2010/main" val="1973838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extLst>
      <p:ext uri="{BB962C8B-B14F-4D97-AF65-F5344CB8AC3E}">
        <p14:creationId xmlns:p14="http://schemas.microsoft.com/office/powerpoint/2010/main" val="1973838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Jes. 11:6-9</a:t>
            </a:r>
            <a:r>
              <a:rPr lang="en-US" dirty="0" smtClean="0">
                <a:solidFill>
                  <a:srgbClr val="008000"/>
                </a:solidFill>
                <a:effectLst/>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solidFill>
                  <a:srgbClr val="008000"/>
                </a:solidFill>
              </a:rPr>
              <a:t>“</a:t>
            </a:r>
            <a:r>
              <a:rPr lang="af-ZA" i="1" dirty="0" smtClean="0"/>
              <a:t>Babatjies </a:t>
            </a:r>
            <a:r>
              <a:rPr lang="af-ZA" i="1" dirty="0"/>
              <a:t>sal by die gate van adders speel, klein kindertjies sal hulle hande uitsteek na giftige </a:t>
            </a:r>
            <a:r>
              <a:rPr lang="af-ZA" i="1" dirty="0" smtClean="0"/>
              <a:t>slange</a:t>
            </a:r>
            <a:r>
              <a:rPr lang="en-US" dirty="0" smtClean="0"/>
              <a:t>”</a:t>
            </a:r>
            <a:endParaRPr lang="en-US" dirty="0"/>
          </a:p>
        </p:txBody>
      </p:sp>
    </p:spTree>
    <p:extLst>
      <p:ext uri="{BB962C8B-B14F-4D97-AF65-F5344CB8AC3E}">
        <p14:creationId xmlns:p14="http://schemas.microsoft.com/office/powerpoint/2010/main" val="1973838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1000"/>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73838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22:29-30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Net soos my Vader 'n koninkryk aan My bemaak het, so bemaak Ek' n koninkryk aan julle, sodat julle in my koninkryk aan my tafel kan eet en drink en op trone kan sit om oor die twaalf stamme van Israel te regeer</a:t>
            </a:r>
            <a:r>
              <a:rPr lang="af-ZA" dirty="0"/>
              <a:t>.”</a:t>
            </a:r>
            <a:endParaRPr lang="en-US" dirty="0"/>
          </a:p>
        </p:txBody>
      </p:sp>
    </p:spTree>
    <p:extLst>
      <p:ext uri="{BB962C8B-B14F-4D97-AF65-F5344CB8AC3E}">
        <p14:creationId xmlns:p14="http://schemas.microsoft.com/office/powerpoint/2010/main" val="1973838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Jes. 25:6	</a:t>
            </a:r>
            <a:r>
              <a:rPr lang="af-ZA" b="1" dirty="0" smtClean="0">
                <a:solidFill>
                  <a:srgbClr val="008000"/>
                </a:solidFill>
              </a:rPr>
              <a:t/>
            </a:r>
            <a:br>
              <a:rPr lang="af-ZA" b="1" dirty="0" smtClean="0">
                <a:solidFill>
                  <a:srgbClr val="008000"/>
                </a:solidFill>
              </a:rPr>
            </a:br>
            <a:r>
              <a:rPr lang="af-ZA" b="1" dirty="0"/>
              <a:t/>
            </a:r>
            <a:br>
              <a:rPr lang="af-ZA" b="1" dirty="0"/>
            </a:br>
            <a:r>
              <a:rPr lang="af-ZA" dirty="0" smtClean="0"/>
              <a:t>“</a:t>
            </a:r>
            <a:r>
              <a:rPr lang="af-ZA" i="1" dirty="0"/>
              <a:t>Op hierdie berg gaan die Here die Almagtige 'n feesmaal gereed maak vir al die volke,' n feesmaal met die beste om te eet en te drink, goeie kos en geurige wyn</a:t>
            </a:r>
            <a:r>
              <a:rPr lang="af-ZA" dirty="0"/>
              <a:t>.</a:t>
            </a:r>
            <a:r>
              <a:rPr lang="af-ZA" dirty="0" smtClean="0"/>
              <a:t>”</a:t>
            </a:r>
            <a:endParaRPr lang="en-US" dirty="0"/>
          </a:p>
        </p:txBody>
      </p:sp>
    </p:spTree>
    <p:extLst>
      <p:ext uri="{BB962C8B-B14F-4D97-AF65-F5344CB8AC3E}">
        <p14:creationId xmlns:p14="http://schemas.microsoft.com/office/powerpoint/2010/main" val="1973838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2:7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dirty="0" smtClean="0"/>
              <a:t>“</a:t>
            </a:r>
            <a:r>
              <a:rPr lang="af-ZA" i="1" dirty="0"/>
              <a:t>Elkeen wat kan hoor, moet luister na wat die Gees vir die gemeentes sê. Aan elkeen wat die oorwinning behaal, sal Ek te ete gee van die boom van die lewe, wat in die paradys van God is</a:t>
            </a:r>
            <a:r>
              <a:rPr lang="af-ZA" dirty="0"/>
              <a:t>.</a:t>
            </a:r>
            <a:r>
              <a:rPr lang="af-ZA" dirty="0" smtClean="0"/>
              <a:t>”</a:t>
            </a:r>
            <a:endParaRPr lang="en-US" dirty="0"/>
          </a:p>
        </p:txBody>
      </p:sp>
    </p:spTree>
    <p:extLst>
      <p:ext uri="{BB962C8B-B14F-4D97-AF65-F5344CB8AC3E}">
        <p14:creationId xmlns:p14="http://schemas.microsoft.com/office/powerpoint/2010/main" val="1973838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10 :40-41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Maar God het Hom op die derde dag uit die dood opgewek en Hom laat verskyn, nie aan die hele volk nie, maar net aan ons vir wie God reeds gekies het om getuies daarvan te wees, ons wat ná sy opstanding uit die dood </a:t>
            </a:r>
            <a:r>
              <a:rPr lang="af-ZA" i="1" u="sng" dirty="0"/>
              <a:t>saam met Hom geëet en gedrink het</a:t>
            </a:r>
            <a:r>
              <a:rPr lang="af-ZA" i="1" dirty="0"/>
              <a:t>.</a:t>
            </a:r>
            <a:r>
              <a:rPr lang="af-ZA" dirty="0" smtClean="0"/>
              <a:t>”</a:t>
            </a:r>
            <a:endParaRPr lang="en-US" dirty="0"/>
          </a:p>
        </p:txBody>
      </p:sp>
    </p:spTree>
    <p:extLst>
      <p:ext uri="{BB962C8B-B14F-4D97-AF65-F5344CB8AC3E}">
        <p14:creationId xmlns:p14="http://schemas.microsoft.com/office/powerpoint/2010/main" val="1973838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Kor. 10:31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Of julle eet en of julle drink of wat julle ook al doen, doen alles tot eer van God</a:t>
            </a:r>
            <a:r>
              <a:rPr lang="af-ZA" dirty="0"/>
              <a:t>.</a:t>
            </a:r>
            <a:r>
              <a:rPr lang="af-ZA" dirty="0" smtClean="0"/>
              <a:t>”</a:t>
            </a:r>
            <a:endParaRPr lang="en-US" dirty="0"/>
          </a:p>
        </p:txBody>
      </p:sp>
    </p:spTree>
    <p:extLst>
      <p:ext uri="{BB962C8B-B14F-4D97-AF65-F5344CB8AC3E}">
        <p14:creationId xmlns:p14="http://schemas.microsoft.com/office/powerpoint/2010/main" val="1973838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7:16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Hulle sal nie meer honger en nie meer dors kry nie; die son sal hulle nie brand nie en 'n hittegloed ook nie</a:t>
            </a:r>
            <a:r>
              <a:rPr lang="af-ZA" dirty="0"/>
              <a:t>,</a:t>
            </a:r>
            <a:r>
              <a:rPr lang="af-ZA" dirty="0" smtClean="0"/>
              <a:t>”</a:t>
            </a:r>
            <a:endParaRPr lang="en-US" dirty="0"/>
          </a:p>
        </p:txBody>
      </p:sp>
    </p:spTree>
    <p:extLst>
      <p:ext uri="{BB962C8B-B14F-4D97-AF65-F5344CB8AC3E}">
        <p14:creationId xmlns:p14="http://schemas.microsoft.com/office/powerpoint/2010/main" val="19738380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TotalTime>
  <Words>62</Words>
  <Application>Microsoft Macintosh PowerPoint</Application>
  <PresentationFormat>On-screen Show (4:3)</PresentationFormat>
  <Paragraphs>10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Jes. 11:6-9   “Babatjies sal by die gate van adders speel, klein kindertjies sal hulle hande uitsteek na giftige slange”</vt:lpstr>
      <vt:lpstr>PowerPoint Presentation</vt:lpstr>
      <vt:lpstr>Luk. 22:29-30   “Net soos my Vader 'n koninkryk aan My bemaak het, so bemaak Ek' n koninkryk aan julle, sodat julle in my koninkryk aan my tafel kan eet en drink en op trone kan sit om oor die twaalf stamme van Israel te regeer.”</vt:lpstr>
      <vt:lpstr>Jes. 25:6   “Op hierdie berg gaan die Here die Almagtige 'n feesmaal gereed maak vir al die volke,' n feesmaal met die beste om te eet en te drink, goeie kos en geurige wyn.”</vt:lpstr>
      <vt:lpstr>Open. 2:7   “Elkeen wat kan hoor, moet luister na wat die Gees vir die gemeentes sê. Aan elkeen wat die oorwinning behaal, sal Ek te ete gee van die boom van die lewe, wat in die paradys van God is.”</vt:lpstr>
      <vt:lpstr>Hand. 10 :40-41   “Maar God het Hom op die derde dag uit die dood opgewek en Hom laat verskyn, nie aan die hele volk nie, maar net aan ons vir wie God reeds gekies het om getuies daarvan te wees, ons wat ná sy opstanding uit die dood saam met Hom geëet en gedrink het.”</vt:lpstr>
      <vt:lpstr>I Kor. 10:31   “Of julle eet en of julle drink of wat julle ook al doen, doen alles tot eer van God.”</vt:lpstr>
      <vt:lpstr>Open. 7:16   “Hulle sal nie meer honger en nie meer dors kry nie; die son sal hulle nie brand nie en 'n hittegloed ook nie,”</vt:lpstr>
      <vt:lpstr>Gen. 1:29-30   “Ek gee aan julle al die plante wat saad gee op die hele aarde; ook al die bome wat vrugte dra en saad gee. Dit sal julle kos wees. Maar aan die wilde diere op die aarde en aan die voëls in die lug en aan die diere wat op die aarde kruip, aan alles wat leef, gee Ek al die groen plante as kos”</vt:lpstr>
      <vt:lpstr>Gen. 9:2-3   “Al die diere, al die voëls, al die diere wat kruip, en al die vis sal vir julle bang wees en vir julle skrik. Hulle word tot julle beskikking gestel. Alles wat roer en lewe, sal kos wees vir julle. Naas die groen plante gee Ek dit alles vir julle”</vt:lpstr>
      <vt:lpstr>I Tim. 6:17   “Dié wat in hierdie wêreld ryk is, moet jy waarsku om nie hooghartig te wees nie. Hulle moet nie hulle hoop op die onsekerheid van rykdom vestig nie, maar op God wat alles ryklik aan ons gee om te geniet.”</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2016-02-19T05:39:18Z</dcterms:created>
  <dcterms:modified xsi:type="dcterms:W3CDTF">2016-02-19T05:53:01Z</dcterms:modified>
</cp:coreProperties>
</file>