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46" autoAdjust="0"/>
    <p:restoredTop sz="94660"/>
  </p:normalViewPr>
  <p:slideViewPr>
    <p:cSldViewPr snapToGrid="0" snapToObjects="1">
      <p:cViewPr varScale="1">
        <p:scale>
          <a:sx n="133" d="100"/>
          <a:sy n="133" d="100"/>
        </p:scale>
        <p:origin x="-96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1259D1-058C-354A-BE91-3F5C68E8D995}" type="datetimeFigureOut">
              <a:rPr lang="en-US" smtClean="0"/>
              <a:t>16/02/28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C1FF2-0F92-A24D-ABC7-DF38729CA4F4}" type="slidenum">
              <a:rPr lang="en-US" smtClean="0"/>
              <a:t>‹#›</a:t>
            </a:fld>
            <a:endParaRPr lang="en-US"/>
          </a:p>
        </p:txBody>
      </p:sp>
    </p:spTree>
    <p:extLst>
      <p:ext uri="{BB962C8B-B14F-4D97-AF65-F5344CB8AC3E}">
        <p14:creationId xmlns:p14="http://schemas.microsoft.com/office/powerpoint/2010/main" val="3549261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1259D1-058C-354A-BE91-3F5C68E8D995}" type="datetimeFigureOut">
              <a:rPr lang="en-US" smtClean="0"/>
              <a:t>16/02/28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C1FF2-0F92-A24D-ABC7-DF38729CA4F4}" type="slidenum">
              <a:rPr lang="en-US" smtClean="0"/>
              <a:t>‹#›</a:t>
            </a:fld>
            <a:endParaRPr lang="en-US"/>
          </a:p>
        </p:txBody>
      </p:sp>
    </p:spTree>
    <p:extLst>
      <p:ext uri="{BB962C8B-B14F-4D97-AF65-F5344CB8AC3E}">
        <p14:creationId xmlns:p14="http://schemas.microsoft.com/office/powerpoint/2010/main" val="155079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1259D1-058C-354A-BE91-3F5C68E8D995}" type="datetimeFigureOut">
              <a:rPr lang="en-US" smtClean="0"/>
              <a:t>16/02/28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C1FF2-0F92-A24D-ABC7-DF38729CA4F4}" type="slidenum">
              <a:rPr lang="en-US" smtClean="0"/>
              <a:t>‹#›</a:t>
            </a:fld>
            <a:endParaRPr lang="en-US"/>
          </a:p>
        </p:txBody>
      </p:sp>
    </p:spTree>
    <p:extLst>
      <p:ext uri="{BB962C8B-B14F-4D97-AF65-F5344CB8AC3E}">
        <p14:creationId xmlns:p14="http://schemas.microsoft.com/office/powerpoint/2010/main" val="3907522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1259D1-058C-354A-BE91-3F5C68E8D995}" type="datetimeFigureOut">
              <a:rPr lang="en-US" smtClean="0"/>
              <a:t>16/02/28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C1FF2-0F92-A24D-ABC7-DF38729CA4F4}" type="slidenum">
              <a:rPr lang="en-US" smtClean="0"/>
              <a:t>‹#›</a:t>
            </a:fld>
            <a:endParaRPr lang="en-US"/>
          </a:p>
        </p:txBody>
      </p:sp>
    </p:spTree>
    <p:extLst>
      <p:ext uri="{BB962C8B-B14F-4D97-AF65-F5344CB8AC3E}">
        <p14:creationId xmlns:p14="http://schemas.microsoft.com/office/powerpoint/2010/main" val="4039572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1259D1-058C-354A-BE91-3F5C68E8D995}" type="datetimeFigureOut">
              <a:rPr lang="en-US" smtClean="0"/>
              <a:t>16/02/28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C1FF2-0F92-A24D-ABC7-DF38729CA4F4}" type="slidenum">
              <a:rPr lang="en-US" smtClean="0"/>
              <a:t>‹#›</a:t>
            </a:fld>
            <a:endParaRPr lang="en-US"/>
          </a:p>
        </p:txBody>
      </p:sp>
    </p:spTree>
    <p:extLst>
      <p:ext uri="{BB962C8B-B14F-4D97-AF65-F5344CB8AC3E}">
        <p14:creationId xmlns:p14="http://schemas.microsoft.com/office/powerpoint/2010/main" val="3536685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1259D1-058C-354A-BE91-3F5C68E8D995}" type="datetimeFigureOut">
              <a:rPr lang="en-US" smtClean="0"/>
              <a:t>16/02/28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C1FF2-0F92-A24D-ABC7-DF38729CA4F4}" type="slidenum">
              <a:rPr lang="en-US" smtClean="0"/>
              <a:t>‹#›</a:t>
            </a:fld>
            <a:endParaRPr lang="en-US"/>
          </a:p>
        </p:txBody>
      </p:sp>
    </p:spTree>
    <p:extLst>
      <p:ext uri="{BB962C8B-B14F-4D97-AF65-F5344CB8AC3E}">
        <p14:creationId xmlns:p14="http://schemas.microsoft.com/office/powerpoint/2010/main" val="4193139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1259D1-058C-354A-BE91-3F5C68E8D995}" type="datetimeFigureOut">
              <a:rPr lang="en-US" smtClean="0"/>
              <a:t>16/02/28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AC1FF2-0F92-A24D-ABC7-DF38729CA4F4}" type="slidenum">
              <a:rPr lang="en-US" smtClean="0"/>
              <a:t>‹#›</a:t>
            </a:fld>
            <a:endParaRPr lang="en-US"/>
          </a:p>
        </p:txBody>
      </p:sp>
    </p:spTree>
    <p:extLst>
      <p:ext uri="{BB962C8B-B14F-4D97-AF65-F5344CB8AC3E}">
        <p14:creationId xmlns:p14="http://schemas.microsoft.com/office/powerpoint/2010/main" val="576455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1259D1-058C-354A-BE91-3F5C68E8D995}" type="datetimeFigureOut">
              <a:rPr lang="en-US" smtClean="0"/>
              <a:t>16/02/28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AC1FF2-0F92-A24D-ABC7-DF38729CA4F4}" type="slidenum">
              <a:rPr lang="en-US" smtClean="0"/>
              <a:t>‹#›</a:t>
            </a:fld>
            <a:endParaRPr lang="en-US"/>
          </a:p>
        </p:txBody>
      </p:sp>
    </p:spTree>
    <p:extLst>
      <p:ext uri="{BB962C8B-B14F-4D97-AF65-F5344CB8AC3E}">
        <p14:creationId xmlns:p14="http://schemas.microsoft.com/office/powerpoint/2010/main" val="547324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1259D1-058C-354A-BE91-3F5C68E8D995}" type="datetimeFigureOut">
              <a:rPr lang="en-US" smtClean="0"/>
              <a:t>16/02/28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AC1FF2-0F92-A24D-ABC7-DF38729CA4F4}" type="slidenum">
              <a:rPr lang="en-US" smtClean="0"/>
              <a:t>‹#›</a:t>
            </a:fld>
            <a:endParaRPr lang="en-US"/>
          </a:p>
        </p:txBody>
      </p:sp>
    </p:spTree>
    <p:extLst>
      <p:ext uri="{BB962C8B-B14F-4D97-AF65-F5344CB8AC3E}">
        <p14:creationId xmlns:p14="http://schemas.microsoft.com/office/powerpoint/2010/main" val="436408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1259D1-058C-354A-BE91-3F5C68E8D995}" type="datetimeFigureOut">
              <a:rPr lang="en-US" smtClean="0"/>
              <a:t>16/02/28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C1FF2-0F92-A24D-ABC7-DF38729CA4F4}" type="slidenum">
              <a:rPr lang="en-US" smtClean="0"/>
              <a:t>‹#›</a:t>
            </a:fld>
            <a:endParaRPr lang="en-US"/>
          </a:p>
        </p:txBody>
      </p:sp>
    </p:spTree>
    <p:extLst>
      <p:ext uri="{BB962C8B-B14F-4D97-AF65-F5344CB8AC3E}">
        <p14:creationId xmlns:p14="http://schemas.microsoft.com/office/powerpoint/2010/main" val="2496286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1259D1-058C-354A-BE91-3F5C68E8D995}" type="datetimeFigureOut">
              <a:rPr lang="en-US" smtClean="0"/>
              <a:t>16/02/28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C1FF2-0F92-A24D-ABC7-DF38729CA4F4}" type="slidenum">
              <a:rPr lang="en-US" smtClean="0"/>
              <a:t>‹#›</a:t>
            </a:fld>
            <a:endParaRPr lang="en-US"/>
          </a:p>
        </p:txBody>
      </p:sp>
    </p:spTree>
    <p:extLst>
      <p:ext uri="{BB962C8B-B14F-4D97-AF65-F5344CB8AC3E}">
        <p14:creationId xmlns:p14="http://schemas.microsoft.com/office/powerpoint/2010/main" val="206655903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259D1-058C-354A-BE91-3F5C68E8D995}" type="datetimeFigureOut">
              <a:rPr lang="en-US" smtClean="0"/>
              <a:t>16/02/28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C1FF2-0F92-A24D-ABC7-DF38729CA4F4}" type="slidenum">
              <a:rPr lang="en-US" smtClean="0"/>
              <a:t>‹#›</a:t>
            </a:fld>
            <a:endParaRPr lang="en-US"/>
          </a:p>
        </p:txBody>
      </p:sp>
    </p:spTree>
    <p:extLst>
      <p:ext uri="{BB962C8B-B14F-4D97-AF65-F5344CB8AC3E}">
        <p14:creationId xmlns:p14="http://schemas.microsoft.com/office/powerpoint/2010/main" val="2127620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4270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14:2</a:t>
            </a:r>
            <a:r>
              <a:rPr lang="af-ZA" dirty="0">
                <a:solidFill>
                  <a:srgbClr val="008000"/>
                </a:solidFill>
              </a:rPr>
              <a:t>	</a:t>
            </a:r>
            <a:r>
              <a:rPr lang="af-ZA" dirty="0" smtClean="0">
                <a:solidFill>
                  <a:srgbClr val="008000"/>
                </a:solidFill>
              </a:rPr>
              <a:t/>
            </a:r>
            <a:br>
              <a:rPr lang="af-ZA" dirty="0" smtClean="0">
                <a:solidFill>
                  <a:srgbClr val="008000"/>
                </a:solidFill>
              </a:rPr>
            </a:br>
            <a:r>
              <a:rPr lang="af-ZA">
                <a:solidFill>
                  <a:srgbClr val="008000"/>
                </a:solidFill>
              </a:rPr>
              <a:t/>
            </a:r>
            <a:br>
              <a:rPr lang="af-ZA">
                <a:solidFill>
                  <a:srgbClr val="008000"/>
                </a:solidFill>
              </a:rPr>
            </a:br>
            <a:r>
              <a:rPr lang="af-ZA" smtClean="0"/>
              <a:t>“</a:t>
            </a:r>
            <a:r>
              <a:rPr lang="af-ZA" i="1" smtClean="0"/>
              <a:t>In die huis van my Vader is daar baie woonplek.</a:t>
            </a:r>
            <a:r>
              <a:rPr lang="af-ZA" smtClean="0"/>
              <a:t>”</a:t>
            </a:r>
            <a:r>
              <a:rPr lang="af-ZA" dirty="0" smtClean="0"/>
              <a:t>.</a:t>
            </a:r>
            <a:endParaRPr lang="en-US" dirty="0"/>
          </a:p>
        </p:txBody>
      </p:sp>
    </p:spTree>
    <p:extLst>
      <p:ext uri="{BB962C8B-B14F-4D97-AF65-F5344CB8AC3E}">
        <p14:creationId xmlns:p14="http://schemas.microsoft.com/office/powerpoint/2010/main" val="1447416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Tess. 2:19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Wie anders tog as julle is ons hoop en ons blydskap, die kroon op ons werk waarop ons trots sal wees wanneer ons met sy wederkoms voor die Here Jesus sal verskyn?</a:t>
            </a:r>
            <a:r>
              <a:rPr lang="af-ZA" i="1" dirty="0" smtClean="0"/>
              <a:t>”</a:t>
            </a:r>
            <a:endParaRPr lang="en-US" dirty="0"/>
          </a:p>
        </p:txBody>
      </p:sp>
    </p:spTree>
    <p:extLst>
      <p:ext uri="{BB962C8B-B14F-4D97-AF65-F5344CB8AC3E}">
        <p14:creationId xmlns:p14="http://schemas.microsoft.com/office/powerpoint/2010/main" val="1447416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24:15-16</a:t>
            </a:r>
            <a:r>
              <a:rPr lang="af-ZA" u="sng" dirty="0"/>
              <a:t>	</a:t>
            </a:r>
            <a:r>
              <a:rPr lang="af-ZA" u="sng" dirty="0" smtClean="0"/>
              <a:t/>
            </a:r>
            <a:br>
              <a:rPr lang="af-ZA" u="sng" dirty="0" smtClean="0"/>
            </a:br>
            <a:r>
              <a:rPr lang="af-ZA" u="sng" dirty="0"/>
              <a:t/>
            </a:r>
            <a:br>
              <a:rPr lang="af-ZA" u="sng" dirty="0"/>
            </a:br>
            <a:r>
              <a:rPr lang="af-ZA" dirty="0" smtClean="0"/>
              <a:t>“</a:t>
            </a:r>
            <a:r>
              <a:rPr lang="af-ZA" i="1" dirty="0"/>
              <a:t>Terwyl hulle so gesels en gedagtes wissel, het Jesus self nader gekom en met hulle saamgeloop, maar </a:t>
            </a:r>
            <a:r>
              <a:rPr lang="af-ZA" i="1" u="sng" dirty="0"/>
              <a:t>hulle oë is verhinder</a:t>
            </a:r>
            <a:r>
              <a:rPr lang="af-ZA" i="1" dirty="0"/>
              <a:t> om Hom te herken</a:t>
            </a:r>
            <a:r>
              <a:rPr lang="af-ZA" dirty="0"/>
              <a:t>.</a:t>
            </a:r>
            <a:r>
              <a:rPr lang="af-ZA" dirty="0" smtClean="0"/>
              <a:t>”</a:t>
            </a:r>
            <a:endParaRPr lang="en-US" dirty="0"/>
          </a:p>
        </p:txBody>
      </p:sp>
    </p:spTree>
    <p:extLst>
      <p:ext uri="{BB962C8B-B14F-4D97-AF65-F5344CB8AC3E}">
        <p14:creationId xmlns:p14="http://schemas.microsoft.com/office/powerpoint/2010/main" val="1447416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22:30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Met die opstanding trou die mense nie meer nie, maar is hulle soos die engele in die hemel</a:t>
            </a:r>
            <a:r>
              <a:rPr lang="af-ZA" dirty="0"/>
              <a:t>.</a:t>
            </a:r>
            <a:r>
              <a:rPr lang="af-ZA" dirty="0" smtClean="0"/>
              <a:t>”</a:t>
            </a:r>
            <a:endParaRPr lang="en-US" dirty="0"/>
          </a:p>
        </p:txBody>
      </p:sp>
    </p:spTree>
    <p:extLst>
      <p:ext uri="{BB962C8B-B14F-4D97-AF65-F5344CB8AC3E}">
        <p14:creationId xmlns:p14="http://schemas.microsoft.com/office/powerpoint/2010/main" val="1447416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extLst>
      <p:ext uri="{BB962C8B-B14F-4D97-AF65-F5344CB8AC3E}">
        <p14:creationId xmlns:p14="http://schemas.microsoft.com/office/powerpoint/2010/main" val="1447416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13:12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Nou kyk ons nog in 'n dowwe spieël en sien' n raaiselagtige beeld, maar eendag sal ons alles sien soos dit werklik is. Nou </a:t>
            </a:r>
            <a:r>
              <a:rPr lang="af-ZA" b="1" i="1" dirty="0"/>
              <a:t>ken</a:t>
            </a:r>
            <a:r>
              <a:rPr lang="af-ZA" i="1" dirty="0"/>
              <a:t> ek net gedeeltelik, maar eendag sal ek ten volle </a:t>
            </a:r>
            <a:r>
              <a:rPr lang="af-ZA" b="1" i="1" dirty="0"/>
              <a:t>ken</a:t>
            </a:r>
            <a:r>
              <a:rPr lang="af-ZA" i="1" dirty="0"/>
              <a:t> soos God my ten volle ken</a:t>
            </a:r>
            <a:r>
              <a:rPr lang="af-ZA" dirty="0"/>
              <a:t>.</a:t>
            </a:r>
            <a:r>
              <a:rPr lang="af-ZA" dirty="0" smtClean="0"/>
              <a:t>”</a:t>
            </a:r>
            <a:endParaRPr lang="en-US" dirty="0"/>
          </a:p>
        </p:txBody>
      </p:sp>
    </p:spTree>
    <p:extLst>
      <p:ext uri="{BB962C8B-B14F-4D97-AF65-F5344CB8AC3E}">
        <p14:creationId xmlns:p14="http://schemas.microsoft.com/office/powerpoint/2010/main" val="1447416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2:6-7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dirty="0" smtClean="0"/>
              <a:t>“</a:t>
            </a:r>
            <a:r>
              <a:rPr lang="af-ZA" i="1" dirty="0"/>
              <a:t>Ja, in Christus Jesus het Hy ons saam met Hom opgewek uit die dood en ons saam met Hom 'n plek in die hemel gegee, sodat God ook in die tye wat kom, sou laat sien hoe geweldig groot sy genade is deur die goedheid wat Hy in Christus Jesus aan ons bewys het.</a:t>
            </a:r>
            <a:r>
              <a:rPr lang="af-ZA" dirty="0" smtClean="0"/>
              <a:t>”</a:t>
            </a:r>
            <a:endParaRPr lang="en-US" dirty="0"/>
          </a:p>
        </p:txBody>
      </p:sp>
    </p:spTree>
    <p:extLst>
      <p:ext uri="{BB962C8B-B14F-4D97-AF65-F5344CB8AC3E}">
        <p14:creationId xmlns:p14="http://schemas.microsoft.com/office/powerpoint/2010/main" val="1447416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The saints will be progressive in knowledge to all eternity</a:t>
            </a:r>
            <a:r>
              <a:rPr lang="af-ZA" dirty="0"/>
              <a:t>”</a:t>
            </a:r>
            <a:r>
              <a:rPr lang="en-US" dirty="0"/>
              <a:t/>
            </a:r>
            <a:br>
              <a:rPr lang="en-US" dirty="0"/>
            </a:br>
            <a:r>
              <a:rPr lang="en-US" dirty="0" smtClean="0"/>
              <a:t/>
            </a:r>
            <a:br>
              <a:rPr lang="en-US" dirty="0" smtClean="0"/>
            </a:br>
            <a:r>
              <a:rPr lang="en-US" dirty="0"/>
              <a:t>	</a:t>
            </a:r>
            <a:r>
              <a:rPr lang="en-US" dirty="0" smtClean="0"/>
              <a:t>	</a:t>
            </a:r>
            <a:br>
              <a:rPr lang="en-US" dirty="0" smtClean="0"/>
            </a:br>
            <a:r>
              <a:rPr lang="en-US" dirty="0"/>
              <a:t>	</a:t>
            </a:r>
            <a:r>
              <a:rPr lang="en-US" dirty="0" smtClean="0"/>
              <a:t>													</a:t>
            </a:r>
            <a:r>
              <a:rPr lang="en-US" dirty="0" smtClean="0">
                <a:solidFill>
                  <a:srgbClr val="660066"/>
                </a:solidFill>
              </a:rPr>
              <a:t>									</a:t>
            </a:r>
            <a:r>
              <a:rPr lang="af-ZA" b="1" dirty="0" smtClean="0">
                <a:solidFill>
                  <a:srgbClr val="660066"/>
                </a:solidFill>
              </a:rPr>
              <a:t>Jonathan Edwards</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1447416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24:35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dirty="0" smtClean="0"/>
              <a:t>“</a:t>
            </a:r>
            <a:r>
              <a:rPr lang="af-ZA" i="1" dirty="0"/>
              <a:t>Die hemel en die aarde sal vergaan, maar my woorde nooit</a:t>
            </a:r>
            <a:r>
              <a:rPr lang="af-ZA" dirty="0"/>
              <a:t>.</a:t>
            </a:r>
            <a:r>
              <a:rPr lang="af-ZA" dirty="0" smtClean="0"/>
              <a:t>”</a:t>
            </a:r>
            <a:endParaRPr lang="en-US" dirty="0"/>
          </a:p>
        </p:txBody>
      </p:sp>
    </p:spTree>
    <p:extLst>
      <p:ext uri="{BB962C8B-B14F-4D97-AF65-F5344CB8AC3E}">
        <p14:creationId xmlns:p14="http://schemas.microsoft.com/office/powerpoint/2010/main" val="1447416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14:13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dirty="0"/>
              <a:t>Toe het ek 'n stem uit die hemel hoor sê:"Skryf op! Geseënd is dié wat van nou af in die Here sterwe." "Ja," sê die Gees, "hulle sal rus van hulle arbeid, want alles wat hulle gedoen het, volg hulle</a:t>
            </a:r>
            <a:r>
              <a:rPr lang="af-ZA" dirty="0" smtClean="0"/>
              <a:t>.””</a:t>
            </a:r>
            <a:endParaRPr lang="en-US" dirty="0"/>
          </a:p>
        </p:txBody>
      </p:sp>
    </p:spTree>
    <p:extLst>
      <p:ext uri="{BB962C8B-B14F-4D97-AF65-F5344CB8AC3E}">
        <p14:creationId xmlns:p14="http://schemas.microsoft.com/office/powerpoint/2010/main" val="1447416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Gen. 2:15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Die Here God het die mens in die tuin laat woon om dit te bewerk en op te pas</a:t>
            </a:r>
            <a:r>
              <a:rPr lang="af-ZA" dirty="0"/>
              <a:t>.</a:t>
            </a:r>
            <a:r>
              <a:rPr lang="af-ZA" dirty="0" smtClean="0"/>
              <a:t>”</a:t>
            </a:r>
            <a:endParaRPr lang="en-US" dirty="0"/>
          </a:p>
        </p:txBody>
      </p:sp>
    </p:spTree>
    <p:extLst>
      <p:ext uri="{BB962C8B-B14F-4D97-AF65-F5344CB8AC3E}">
        <p14:creationId xmlns:p14="http://schemas.microsoft.com/office/powerpoint/2010/main" val="1447416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5:17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My Vader werk tot nou toe, en Ek werk ook</a:t>
            </a:r>
            <a:r>
              <a:rPr lang="af-ZA" dirty="0" smtClean="0"/>
              <a:t>”</a:t>
            </a:r>
            <a:endParaRPr lang="en-US" dirty="0"/>
          </a:p>
        </p:txBody>
      </p:sp>
    </p:spTree>
    <p:extLst>
      <p:ext uri="{BB962C8B-B14F-4D97-AF65-F5344CB8AC3E}">
        <p14:creationId xmlns:p14="http://schemas.microsoft.com/office/powerpoint/2010/main" val="1447416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25:23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Sy eienaar sê toe vir hom:`Mooi so! Jy is 'n goeie en getroue slaaf. Oor min was jy getrou, oor baie sal ek jou aanstel. Kom in en deel in my vreugde</a:t>
            </a:r>
            <a:r>
              <a:rPr lang="af-ZA" i="1" dirty="0" smtClean="0"/>
              <a:t>!’</a:t>
            </a:r>
            <a:r>
              <a:rPr lang="af-ZA" dirty="0" smtClean="0"/>
              <a:t>”</a:t>
            </a:r>
            <a:endParaRPr lang="en-US" dirty="0"/>
          </a:p>
        </p:txBody>
      </p:sp>
    </p:spTree>
    <p:extLst>
      <p:ext uri="{BB962C8B-B14F-4D97-AF65-F5344CB8AC3E}">
        <p14:creationId xmlns:p14="http://schemas.microsoft.com/office/powerpoint/2010/main" val="1447416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TotalTime>
  <Words>71</Words>
  <Application>Microsoft Macintosh PowerPoint</Application>
  <PresentationFormat>On-screen Show (4:3)</PresentationFormat>
  <Paragraphs>12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I Kor. 13:12   “Nou kyk ons nog in 'n dowwe spieël en sien' n raaiselagtige beeld, maar eendag sal ons alles sien soos dit werklik is. Nou ken ek net gedeeltelik, maar eendag sal ek ten volle ken soos God my ten volle ken.”</vt:lpstr>
      <vt:lpstr>Ef. 2:6-7   “Ja, in Christus Jesus het Hy ons saam met Hom opgewek uit die dood en ons saam met Hom 'n plek in die hemel gegee, sodat God ook in die tye wat kom, sou laat sien hoe geweldig groot sy genade is deur die goedheid wat Hy in Christus Jesus aan ons bewys het.”</vt:lpstr>
      <vt:lpstr>“The saints will be progressive in knowledge to all eternity”                            Jonathan Edwards </vt:lpstr>
      <vt:lpstr>Matt 24:35   “Die hemel en die aarde sal vergaan, maar my woorde nooit.”</vt:lpstr>
      <vt:lpstr>Open 14:13   “Toe het ek 'n stem uit die hemel hoor sê:"Skryf op! Geseënd is dié wat van nou af in die Here sterwe." "Ja," sê die Gees, "hulle sal rus van hulle arbeid, want alles wat hulle gedoen het, volg hulle.””</vt:lpstr>
      <vt:lpstr>Gen. 2:15   “Die Here God het die mens in die tuin laat woon om dit te bewerk en op te pas.”</vt:lpstr>
      <vt:lpstr>Joh. 5:17   “My Vader werk tot nou toe, en Ek werk ook”</vt:lpstr>
      <vt:lpstr>Matt. 25:23   “Sy eienaar sê toe vir hom:`Mooi so! Jy is 'n goeie en getroue slaaf. Oor min was jy getrou, oor baie sal ek jou aanstel. Kom in en deel in my vreugde!’”</vt:lpstr>
      <vt:lpstr>Joh. 14:2   “In die huis van my Vader is daar baie woonplek.”.</vt:lpstr>
      <vt:lpstr>I Tess. 2:19   “Wie anders tog as julle is ons hoop en ons blydskap, die kroon op ons werk waarop ons trots sal wees wanneer ons met sy wederkoms voor die Here Jesus sal verskyn?”</vt:lpstr>
      <vt:lpstr>Luk. 24:15-16   “Terwyl hulle so gesels en gedagtes wissel, het Jesus self nader gekom en met hulle saamgeloop, maar hulle oë is verhinder om Hom te herken.”</vt:lpstr>
      <vt:lpstr>Matt. 22:30   “Met die opstanding trou die mense nie meer nie, maar is hulle soos die engele in die hemel.”</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Pottie</cp:lastModifiedBy>
  <cp:revision>2</cp:revision>
  <dcterms:created xsi:type="dcterms:W3CDTF">2016-02-26T06:53:05Z</dcterms:created>
  <dcterms:modified xsi:type="dcterms:W3CDTF">2016-02-28T17:18:37Z</dcterms:modified>
</cp:coreProperties>
</file>