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7049" autoAdjust="0"/>
    <p:restoredTop sz="94660"/>
  </p:normalViewPr>
  <p:slideViewPr>
    <p:cSldViewPr>
      <p:cViewPr varScale="1">
        <p:scale>
          <a:sx n="111" d="100"/>
          <a:sy n="111" d="100"/>
        </p:scale>
        <p:origin x="-14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7CBE979E-A4DB-4180-813D-BE85700AA83E}" type="datetimeFigureOut">
              <a:rPr lang="en-US" smtClean="0"/>
              <a:t>1/29/2015</a:t>
            </a:fld>
            <a:endParaRPr lang="en-ZA"/>
          </a:p>
        </p:txBody>
      </p:sp>
      <p:sp>
        <p:nvSpPr>
          <p:cNvPr id="17" name="Footer Placeholder 16"/>
          <p:cNvSpPr>
            <a:spLocks noGrp="1"/>
          </p:cNvSpPr>
          <p:nvPr>
            <p:ph type="ftr" sz="quarter" idx="11"/>
          </p:nvPr>
        </p:nvSpPr>
        <p:spPr/>
        <p:txBody>
          <a:bodyPr/>
          <a:lstStyle/>
          <a:p>
            <a:endParaRPr lang="en-ZA"/>
          </a:p>
        </p:txBody>
      </p:sp>
      <p:sp>
        <p:nvSpPr>
          <p:cNvPr id="29" name="Slide Number Placeholder 28"/>
          <p:cNvSpPr>
            <a:spLocks noGrp="1"/>
          </p:cNvSpPr>
          <p:nvPr>
            <p:ph type="sldNum" sz="quarter" idx="12"/>
          </p:nvPr>
        </p:nvSpPr>
        <p:spPr/>
        <p:txBody>
          <a:bodyPr/>
          <a:lstStyle/>
          <a:p>
            <a:fld id="{A0E8A9CE-8E8C-4B20-AA57-B9C2298DEB98}" type="slidenum">
              <a:rPr lang="en-ZA" smtClean="0"/>
              <a:t>‹#›</a:t>
            </a:fld>
            <a:endParaRPr lang="en-ZA"/>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E979E-A4DB-4180-813D-BE85700AA83E}" type="datetimeFigureOut">
              <a:rPr lang="en-US" smtClean="0"/>
              <a:t>1/29/2015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E979E-A4DB-4180-813D-BE85700AA83E}" type="datetimeFigureOut">
              <a:rPr lang="en-US" smtClean="0"/>
              <a:t>1/29/2015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E979E-A4DB-4180-813D-BE85700AA83E}" type="datetimeFigureOut">
              <a:rPr lang="en-US" smtClean="0"/>
              <a:t>1/29/2015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CBE979E-A4DB-4180-813D-BE85700AA83E}" type="datetimeFigureOut">
              <a:rPr lang="en-US" smtClean="0"/>
              <a:t>1/29/2015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a:xfrm>
            <a:off x="7924800" y="6416675"/>
            <a:ext cx="762000" cy="365125"/>
          </a:xfrm>
        </p:spPr>
        <p:txBody>
          <a:bodyPr/>
          <a:lstStyle/>
          <a:p>
            <a:fld id="{A0E8A9CE-8E8C-4B20-AA57-B9C2298DEB98}" type="slidenum">
              <a:rPr lang="en-ZA" smtClean="0"/>
              <a:t>‹#›</a:t>
            </a:fld>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BE979E-A4DB-4180-813D-BE85700AA83E}" type="datetimeFigureOut">
              <a:rPr lang="en-US" smtClean="0"/>
              <a:t>1/29/2015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CBE979E-A4DB-4180-813D-BE85700AA83E}" type="datetimeFigureOut">
              <a:rPr lang="en-US" smtClean="0"/>
              <a:t>1/29/2015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BE979E-A4DB-4180-813D-BE85700AA83E}" type="datetimeFigureOut">
              <a:rPr lang="en-US" smtClean="0"/>
              <a:t>1/29/2015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E979E-A4DB-4180-813D-BE85700AA83E}" type="datetimeFigureOut">
              <a:rPr lang="en-US" smtClean="0"/>
              <a:t>1/29/2015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BE979E-A4DB-4180-813D-BE85700AA83E}" type="datetimeFigureOut">
              <a:rPr lang="en-US" smtClean="0"/>
              <a:t>1/29/2015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CBE979E-A4DB-4180-813D-BE85700AA83E}" type="datetimeFigureOut">
              <a:rPr lang="en-US" smtClean="0"/>
              <a:t>1/29/2015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A0E8A9CE-8E8C-4B20-AA57-B9C2298DEB98}" type="slidenum">
              <a:rPr lang="en-ZA" smtClean="0"/>
              <a:t>‹#›</a:t>
            </a:fld>
            <a:endParaRPr lang="en-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7CBE979E-A4DB-4180-813D-BE85700AA83E}" type="datetimeFigureOut">
              <a:rPr lang="en-US" smtClean="0"/>
              <a:t>1/29/2015</a:t>
            </a:fld>
            <a:endParaRPr lang="en-ZA"/>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ZA"/>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0E8A9CE-8E8C-4B20-AA57-B9C2298DEB98}" type="slidenum">
              <a:rPr lang="en-ZA" smtClean="0"/>
              <a:t>‹#›</a:t>
            </a:fld>
            <a:endParaRPr lang="en-ZA"/>
          </a:p>
        </p:txBody>
      </p:sp>
    </p:spTree>
  </p:cSld>
  <p:clrMap bg1="dk1" tx1="lt1" bg2="dk2" tx2="lt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en-ZA" sz="4800"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a:t>
            </a:r>
            <a:r>
              <a:rPr lang="en-ZA" sz="4800" i="1" dirty="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I believe the world has yet to see what God will do with the man who is perfectly surrendered</a:t>
            </a:r>
            <a:r>
              <a:rPr lang="en-ZA" sz="4800"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a:t>
            </a:r>
            <a:br>
              <a:rPr lang="en-ZA" sz="4800"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br>
            <a:r>
              <a:rPr lang="en-ZA" sz="4800" dirty="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
            </a:r>
            <a:br>
              <a:rPr lang="en-ZA" sz="4800" dirty="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br>
            <a:r>
              <a:rPr lang="en-ZA" sz="4800"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						</a:t>
            </a:r>
            <a:r>
              <a:rPr lang="en-ZA" sz="4800" dirty="0" smtClean="0">
                <a:ln w="18000">
                  <a:solidFill>
                    <a:schemeClr val="bg1">
                      <a:lumMod val="95000"/>
                      <a:lumOff val="5000"/>
                    </a:schemeClr>
                  </a:solidFill>
                  <a:prstDash val="solid"/>
                  <a:miter lim="800000"/>
                </a:ln>
                <a:solidFill>
                  <a:srgbClr val="7030A0"/>
                </a:solidFill>
                <a:effectLst>
                  <a:outerShdw blurRad="25500" dist="23000" dir="7020000" algn="tl">
                    <a:srgbClr val="000000">
                      <a:alpha val="50000"/>
                    </a:srgbClr>
                  </a:outerShdw>
                </a:effectLst>
              </a:rPr>
              <a:t>DL Moody </a:t>
            </a:r>
            <a:endParaRPr lang="en-ZA" sz="4800" dirty="0">
              <a:ln w="18000">
                <a:solidFill>
                  <a:schemeClr val="bg1">
                    <a:lumMod val="95000"/>
                    <a:lumOff val="5000"/>
                  </a:schemeClr>
                </a:solidFill>
                <a:prstDash val="solid"/>
                <a:miter lim="800000"/>
              </a:ln>
              <a:solidFill>
                <a:srgbClr val="7030A0"/>
              </a:solid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6" name="Title 5"/>
          <p:cNvSpPr>
            <a:spLocks noGrp="1"/>
          </p:cNvSpPr>
          <p:nvPr>
            <p:ph type="title"/>
          </p:nvPr>
        </p:nvSpPr>
        <p:spPr>
          <a:xfrm>
            <a:off x="0" y="0"/>
            <a:ext cx="9144000" cy="6858000"/>
          </a:xfrm>
        </p:spPr>
        <p:txBody>
          <a:bodyPr>
            <a:normAutofit/>
          </a:bodyPr>
          <a:lstStyle/>
          <a:p>
            <a:r>
              <a:rPr lang="en-ZA" sz="4400" i="1"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"A </a:t>
            </a:r>
            <a:r>
              <a:rPr lang="en-ZA" sz="4400" i="1" dirty="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great many people are afraid of the will of God, and yet I believe that one of the sweetest lessons that we can learn in the school of Christ is the surrender of our wills to God, letting Him plan for us and rule our lives</a:t>
            </a:r>
            <a:r>
              <a:rPr lang="en-ZA" sz="4400" i="1"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a:t>
            </a:r>
            <a:r>
              <a:rPr lang="en-ZA" sz="4400"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 </a:t>
            </a:r>
            <a:br>
              <a:rPr lang="en-ZA" sz="4400"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br>
            <a:r>
              <a:rPr lang="en-ZA" sz="4400" dirty="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
            </a:r>
            <a:br>
              <a:rPr lang="en-ZA" sz="4400" dirty="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br>
            <a:r>
              <a:rPr lang="en-ZA" sz="4400" dirty="0" smtClean="0">
                <a:ln w="18000">
                  <a:solidFill>
                    <a:schemeClr val="bg1">
                      <a:lumMod val="95000"/>
                      <a:lumOff val="5000"/>
                    </a:schemeClr>
                  </a:solidFill>
                  <a:prstDash val="solid"/>
                  <a:miter lim="800000"/>
                </a:ln>
                <a:solidFill>
                  <a:schemeClr val="tx1"/>
                </a:solidFill>
                <a:effectLst>
                  <a:outerShdw blurRad="25500" dist="23000" dir="7020000" algn="tl">
                    <a:srgbClr val="000000">
                      <a:alpha val="50000"/>
                    </a:srgbClr>
                  </a:outerShdw>
                </a:effectLst>
              </a:rPr>
              <a:t>						</a:t>
            </a:r>
            <a:r>
              <a:rPr lang="en-ZA" sz="4400" dirty="0" smtClean="0">
                <a:ln w="18000">
                  <a:solidFill>
                    <a:schemeClr val="bg1">
                      <a:lumMod val="95000"/>
                      <a:lumOff val="5000"/>
                    </a:schemeClr>
                  </a:solidFill>
                  <a:prstDash val="solid"/>
                  <a:miter lim="800000"/>
                </a:ln>
                <a:solidFill>
                  <a:srgbClr val="7030A0"/>
                </a:solidFill>
                <a:effectLst>
                  <a:outerShdw blurRad="25500" dist="23000" dir="7020000" algn="tl">
                    <a:srgbClr val="000000">
                      <a:alpha val="50000"/>
                    </a:srgbClr>
                  </a:outerShdw>
                </a:effectLst>
              </a:rPr>
              <a:t>DL Moody</a:t>
            </a:r>
            <a:endParaRPr lang="en-ZA" sz="4400" dirty="0">
              <a:ln w="18000">
                <a:solidFill>
                  <a:schemeClr val="bg1">
                    <a:lumMod val="95000"/>
                    <a:lumOff val="5000"/>
                  </a:schemeClr>
                </a:solidFill>
                <a:prstDash val="solid"/>
                <a:miter lim="800000"/>
              </a:ln>
              <a:solidFill>
                <a:srgbClr val="7030A0"/>
              </a:solidFill>
              <a:effectLst>
                <a:outerShdw blurRad="25500" dist="23000" dir="7020000" algn="tl">
                  <a:srgbClr val="000000">
                    <a:alpha val="50000"/>
                  </a:srgbClr>
                </a:outerShdw>
              </a:effectLst>
            </a:endParaRPr>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themeOverride>
</file>

<file path=docProps/app.xml><?xml version="1.0" encoding="utf-8"?>
<Properties xmlns="http://schemas.openxmlformats.org/officeDocument/2006/extended-properties" xmlns:vt="http://schemas.openxmlformats.org/officeDocument/2006/docPropsVTypes">
  <Template/>
  <TotalTime>9</TotalTime>
  <Words>72</Words>
  <Application>Microsoft Office PowerPoint</Application>
  <PresentationFormat>On-screen Show (4:3)</PresentationFormat>
  <Paragraphs>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Apex</vt:lpstr>
      <vt:lpstr>Slide 1</vt:lpstr>
      <vt:lpstr>"I believe the world has yet to see what God will do with the man who is perfectly surrendered.“        DL Moody </vt:lpstr>
      <vt:lpstr>Slide 3</vt:lpstr>
      <vt:lpstr>"A great many people are afraid of the will of God, and yet I believe that one of the sweetest lessons that we can learn in the school of Christ is the surrender of our wills to God, letting Him plan for us and rule our lives.         DL Moody</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2015-01-29T08:07:46Z</dcterms:created>
  <dcterms:modified xsi:type="dcterms:W3CDTF">2015-01-29T08:16:59Z</dcterms:modified>
</cp:coreProperties>
</file>