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124" autoAdjust="0"/>
    <p:restoredTop sz="94660"/>
  </p:normalViewPr>
  <p:slideViewPr>
    <p:cSldViewPr>
      <p:cViewPr varScale="1">
        <p:scale>
          <a:sx n="111" d="100"/>
          <a:sy n="111" d="100"/>
        </p:scale>
        <p:origin x="-135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74A2E1C2-2703-4914-80B2-ADCE851AB5AC}" type="datetimeFigureOut">
              <a:rPr lang="en-US" smtClean="0"/>
              <a:t>2/12/2015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63511265-F3E9-4251-8E07-25848C629150}" type="slidenum">
              <a:rPr lang="en-ZA" smtClean="0"/>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74A2E1C2-2703-4914-80B2-ADCE851AB5AC}" type="datetimeFigureOut">
              <a:rPr lang="en-US" smtClean="0"/>
              <a:t>2/12/2015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63511265-F3E9-4251-8E07-25848C629150}" type="slidenum">
              <a:rPr lang="en-ZA" smtClean="0"/>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74A2E1C2-2703-4914-80B2-ADCE851AB5AC}" type="datetimeFigureOut">
              <a:rPr lang="en-US" smtClean="0"/>
              <a:t>2/12/2015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63511265-F3E9-4251-8E07-25848C629150}" type="slidenum">
              <a:rPr lang="en-ZA" smtClean="0"/>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74A2E1C2-2703-4914-80B2-ADCE851AB5AC}" type="datetimeFigureOut">
              <a:rPr lang="en-US" smtClean="0"/>
              <a:t>2/12/2015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63511265-F3E9-4251-8E07-25848C629150}" type="slidenum">
              <a:rPr lang="en-ZA" smtClean="0"/>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A2E1C2-2703-4914-80B2-ADCE851AB5AC}" type="datetimeFigureOut">
              <a:rPr lang="en-US" smtClean="0"/>
              <a:t>2/12/2015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63511265-F3E9-4251-8E07-25848C629150}" type="slidenum">
              <a:rPr lang="en-ZA" smtClean="0"/>
              <a:t>‹#›</a:t>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74A2E1C2-2703-4914-80B2-ADCE851AB5AC}" type="datetimeFigureOut">
              <a:rPr lang="en-US" smtClean="0"/>
              <a:t>2/12/2015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63511265-F3E9-4251-8E07-25848C629150}" type="slidenum">
              <a:rPr lang="en-ZA" smtClean="0"/>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74A2E1C2-2703-4914-80B2-ADCE851AB5AC}" type="datetimeFigureOut">
              <a:rPr lang="en-US" smtClean="0"/>
              <a:t>2/12/2015</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63511265-F3E9-4251-8E07-25848C629150}" type="slidenum">
              <a:rPr lang="en-ZA" smtClean="0"/>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74A2E1C2-2703-4914-80B2-ADCE851AB5AC}" type="datetimeFigureOut">
              <a:rPr lang="en-US" smtClean="0"/>
              <a:t>2/12/2015</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63511265-F3E9-4251-8E07-25848C629150}" type="slidenum">
              <a:rPr lang="en-ZA" smtClean="0"/>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A2E1C2-2703-4914-80B2-ADCE851AB5AC}" type="datetimeFigureOut">
              <a:rPr lang="en-US" smtClean="0"/>
              <a:t>2/12/2015</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63511265-F3E9-4251-8E07-25848C629150}" type="slidenum">
              <a:rPr lang="en-ZA" smtClean="0"/>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A2E1C2-2703-4914-80B2-ADCE851AB5AC}" type="datetimeFigureOut">
              <a:rPr lang="en-US" smtClean="0"/>
              <a:t>2/12/2015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63511265-F3E9-4251-8E07-25848C629150}" type="slidenum">
              <a:rPr lang="en-ZA" smtClean="0"/>
              <a:t>‹#›</a:t>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A2E1C2-2703-4914-80B2-ADCE851AB5AC}" type="datetimeFigureOut">
              <a:rPr lang="en-US" smtClean="0"/>
              <a:t>2/12/2015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63511265-F3E9-4251-8E07-25848C629150}" type="slidenum">
              <a:rPr lang="en-ZA" smtClean="0"/>
              <a:t>‹#›</a:t>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lum/>
          </a:blip>
          <a:srcRect/>
          <a:stretch>
            <a:fillRect l="-11000" r="-1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A2E1C2-2703-4914-80B2-ADCE851AB5AC}" type="datetimeFigureOut">
              <a:rPr lang="en-US" smtClean="0"/>
              <a:t>2/12/2015</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511265-F3E9-4251-8E07-25848C629150}" type="slidenum">
              <a:rPr lang="en-ZA" smtClean="0"/>
              <a:t>‹#›</a:t>
            </a:fld>
            <a:endParaRPr lang="en-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1000"/>
            <a:lum/>
          </a:blip>
          <a:srcRect/>
          <a:stretch>
            <a:fillRect l="-11000" r="-11000"/>
          </a:stretch>
        </a:blipFill>
        <a:effectLst/>
      </p:bgPr>
    </p:bg>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err="1">
                <a:solidFill>
                  <a:srgbClr val="00B050"/>
                </a:solidFill>
                <a:effectLst>
                  <a:outerShdw blurRad="38100" dist="38100" dir="2700000" algn="tl">
                    <a:srgbClr val="000000">
                      <a:alpha val="43137"/>
                    </a:srgbClr>
                  </a:outerShdw>
                </a:effectLst>
              </a:rPr>
              <a:t>Luk</a:t>
            </a:r>
            <a:r>
              <a:rPr lang="en-ZA" b="1" dirty="0">
                <a:solidFill>
                  <a:srgbClr val="00B050"/>
                </a:solidFill>
                <a:effectLst>
                  <a:outerShdw blurRad="38100" dist="38100" dir="2700000" algn="tl">
                    <a:srgbClr val="000000">
                      <a:alpha val="43137"/>
                    </a:srgbClr>
                  </a:outerShdw>
                </a:effectLst>
              </a:rPr>
              <a:t>. 9:62</a:t>
            </a:r>
            <a:r>
              <a:rPr lang="en-ZA" i="1" dirty="0">
                <a:solidFill>
                  <a:srgbClr val="00B050"/>
                </a:solidFill>
                <a:effectLst>
                  <a:outerShdw blurRad="38100" dist="38100" dir="2700000" algn="tl">
                    <a:srgbClr val="000000">
                      <a:alpha val="43137"/>
                    </a:srgbClr>
                  </a:outerShdw>
                </a:effectLst>
              </a:rPr>
              <a:t>  </a:t>
            </a:r>
            <a:r>
              <a:rPr lang="en-ZA" i="1" dirty="0">
                <a:effectLst>
                  <a:outerShdw blurRad="38100" dist="38100" dir="2700000" algn="tl">
                    <a:srgbClr val="000000">
                      <a:alpha val="43137"/>
                    </a:srgbClr>
                  </a:outerShdw>
                </a:effectLst>
              </a:rPr>
              <a:t>	</a:t>
            </a:r>
            <a:r>
              <a:rPr lang="en-ZA" i="1" dirty="0" smtClean="0">
                <a:effectLst>
                  <a:outerShdw blurRad="38100" dist="38100" dir="2700000" algn="tl">
                    <a:srgbClr val="000000">
                      <a:alpha val="43137"/>
                    </a:srgbClr>
                  </a:outerShdw>
                </a:effectLst>
              </a:rPr>
              <a:t/>
            </a:r>
            <a:br>
              <a:rPr lang="en-ZA" i="1" dirty="0" smtClean="0">
                <a:effectLst>
                  <a:outerShdw blurRad="38100" dist="38100" dir="2700000" algn="tl">
                    <a:srgbClr val="000000">
                      <a:alpha val="43137"/>
                    </a:srgbClr>
                  </a:outerShdw>
                </a:effectLst>
              </a:rPr>
            </a:br>
            <a:r>
              <a:rPr lang="en-ZA" i="1" dirty="0">
                <a:effectLst>
                  <a:outerShdw blurRad="38100" dist="38100" dir="2700000" algn="tl">
                    <a:srgbClr val="000000">
                      <a:alpha val="43137"/>
                    </a:srgbClr>
                  </a:outerShdw>
                </a:effectLst>
              </a:rPr>
              <a:t/>
            </a:r>
            <a:br>
              <a:rPr lang="en-ZA" i="1" dirty="0">
                <a:effectLst>
                  <a:outerShdw blurRad="38100" dist="38100" dir="2700000" algn="tl">
                    <a:srgbClr val="000000">
                      <a:alpha val="43137"/>
                    </a:srgbClr>
                  </a:outerShdw>
                </a:effectLst>
              </a:rPr>
            </a:br>
            <a:r>
              <a:rPr lang="en-ZA" i="1" dirty="0" smtClean="0">
                <a:effectLst>
                  <a:outerShdw blurRad="38100" dist="38100" dir="2700000" algn="tl">
                    <a:srgbClr val="000000">
                      <a:alpha val="43137"/>
                    </a:srgbClr>
                  </a:outerShdw>
                </a:effectLst>
              </a:rPr>
              <a:t>"</a:t>
            </a:r>
            <a:r>
              <a:rPr lang="en-ZA" i="1" dirty="0">
                <a:effectLst>
                  <a:outerShdw blurRad="38100" dist="38100" dir="2700000" algn="tl">
                    <a:srgbClr val="000000">
                      <a:alpha val="43137"/>
                    </a:srgbClr>
                  </a:outerShdw>
                </a:effectLst>
              </a:rPr>
              <a:t>Toe </a:t>
            </a:r>
            <a:r>
              <a:rPr lang="en-ZA" i="1" dirty="0" err="1">
                <a:effectLst>
                  <a:outerShdw blurRad="38100" dist="38100" dir="2700000" algn="tl">
                    <a:srgbClr val="000000">
                      <a:alpha val="43137"/>
                    </a:srgbClr>
                  </a:outerShdw>
                </a:effectLst>
              </a:rPr>
              <a:t>sê</a:t>
            </a:r>
            <a:r>
              <a:rPr lang="en-ZA" i="1" dirty="0">
                <a:effectLst>
                  <a:outerShdw blurRad="38100" dist="38100" dir="2700000" algn="tl">
                    <a:srgbClr val="000000">
                      <a:alpha val="43137"/>
                    </a:srgbClr>
                  </a:outerShdw>
                </a:effectLst>
              </a:rPr>
              <a:t> Jesus: "</a:t>
            </a:r>
            <a:r>
              <a:rPr lang="en-ZA" i="1" dirty="0" err="1">
                <a:effectLst>
                  <a:outerShdw blurRad="38100" dist="38100" dir="2700000" algn="tl">
                    <a:srgbClr val="000000">
                      <a:alpha val="43137"/>
                    </a:srgbClr>
                  </a:outerShdw>
                </a:effectLst>
              </a:rPr>
              <a:t>Iemand</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wat</a:t>
            </a:r>
            <a:r>
              <a:rPr lang="en-ZA" i="1" dirty="0">
                <a:effectLst>
                  <a:outerShdw blurRad="38100" dist="38100" dir="2700000" algn="tl">
                    <a:srgbClr val="000000">
                      <a:alpha val="43137"/>
                    </a:srgbClr>
                  </a:outerShdw>
                </a:effectLst>
              </a:rPr>
              <a:t> die hand </a:t>
            </a:r>
            <a:r>
              <a:rPr lang="en-ZA" i="1" dirty="0" err="1">
                <a:effectLst>
                  <a:outerShdw blurRad="38100" dist="38100" dir="2700000" algn="tl">
                    <a:srgbClr val="000000">
                      <a:alpha val="43137"/>
                    </a:srgbClr>
                  </a:outerShdw>
                </a:effectLst>
              </a:rPr>
              <a:t>aan</a:t>
            </a:r>
            <a:r>
              <a:rPr lang="en-ZA" i="1" dirty="0">
                <a:effectLst>
                  <a:outerShdw blurRad="38100" dist="38100" dir="2700000" algn="tl">
                    <a:srgbClr val="000000">
                      <a:alpha val="43137"/>
                    </a:srgbClr>
                  </a:outerShdw>
                </a:effectLst>
              </a:rPr>
              <a:t> die </a:t>
            </a:r>
            <a:r>
              <a:rPr lang="en-ZA" i="1" dirty="0" err="1">
                <a:effectLst>
                  <a:outerShdw blurRad="38100" dist="38100" dir="2700000" algn="tl">
                    <a:srgbClr val="000000">
                      <a:alpha val="43137"/>
                    </a:srgbClr>
                  </a:outerShdw>
                </a:effectLst>
              </a:rPr>
              <a:t>ploeg</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slaan</a:t>
            </a:r>
            <a:r>
              <a:rPr lang="en-ZA" i="1" dirty="0">
                <a:effectLst>
                  <a:outerShdw blurRad="38100" dist="38100" dir="2700000" algn="tl">
                    <a:srgbClr val="000000">
                      <a:alpha val="43137"/>
                    </a:srgbClr>
                  </a:outerShdw>
                </a:effectLst>
              </a:rPr>
              <a:t> en </a:t>
            </a:r>
            <a:r>
              <a:rPr lang="en-ZA" i="1" dirty="0" err="1">
                <a:effectLst>
                  <a:outerShdw blurRad="38100" dist="38100" dir="2700000" algn="tl">
                    <a:srgbClr val="000000">
                      <a:alpha val="43137"/>
                    </a:srgbClr>
                  </a:outerShdw>
                </a:effectLst>
              </a:rPr>
              <a:t>aanhou</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omkyk</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na</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wat</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agter</a:t>
            </a:r>
            <a:r>
              <a:rPr lang="en-ZA" i="1" dirty="0">
                <a:effectLst>
                  <a:outerShdw blurRad="38100" dist="38100" dir="2700000" algn="tl">
                    <a:srgbClr val="000000">
                      <a:alpha val="43137"/>
                    </a:srgbClr>
                  </a:outerShdw>
                </a:effectLst>
              </a:rPr>
              <a:t> is, is </a:t>
            </a:r>
            <a:r>
              <a:rPr lang="en-ZA" i="1" dirty="0" err="1">
                <a:effectLst>
                  <a:outerShdw blurRad="38100" dist="38100" dir="2700000" algn="tl">
                    <a:srgbClr val="000000">
                      <a:alpha val="43137"/>
                    </a:srgbClr>
                  </a:outerShdw>
                </a:effectLst>
              </a:rPr>
              <a:t>nie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geskik</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vir</a:t>
            </a:r>
            <a:r>
              <a:rPr lang="en-ZA" i="1" dirty="0">
                <a:effectLst>
                  <a:outerShdw blurRad="38100" dist="38100" dir="2700000" algn="tl">
                    <a:srgbClr val="000000">
                      <a:alpha val="43137"/>
                    </a:srgbClr>
                  </a:outerShdw>
                </a:effectLst>
              </a:rPr>
              <a:t> die </a:t>
            </a:r>
            <a:r>
              <a:rPr lang="en-ZA" i="1" dirty="0" err="1">
                <a:effectLst>
                  <a:outerShdw blurRad="38100" dist="38100" dir="2700000" algn="tl">
                    <a:srgbClr val="000000">
                      <a:alpha val="43137"/>
                    </a:srgbClr>
                  </a:outerShdw>
                </a:effectLst>
              </a:rPr>
              <a:t>koninkryk</a:t>
            </a:r>
            <a:r>
              <a:rPr lang="en-ZA" i="1" dirty="0">
                <a:effectLst>
                  <a:outerShdw blurRad="38100" dist="38100" dir="2700000" algn="tl">
                    <a:srgbClr val="000000">
                      <a:alpha val="43137"/>
                    </a:srgbClr>
                  </a:outerShdw>
                </a:effectLst>
              </a:rPr>
              <a:t> van God </a:t>
            </a:r>
            <a:r>
              <a:rPr lang="en-ZA" i="1" dirty="0" err="1">
                <a:effectLst>
                  <a:outerShdw blurRad="38100" dist="38100" dir="2700000" algn="tl">
                    <a:srgbClr val="000000">
                      <a:alpha val="43137"/>
                    </a:srgbClr>
                  </a:outerShdw>
                </a:effectLst>
              </a:rPr>
              <a:t>nie</a:t>
            </a:r>
            <a:r>
              <a:rPr lang="en-ZA" i="1" dirty="0">
                <a:effectLst>
                  <a:outerShdw blurRad="38100" dist="38100" dir="2700000" algn="tl">
                    <a:srgbClr val="000000">
                      <a:alpha val="43137"/>
                    </a:srgbClr>
                  </a:outerShdw>
                </a:effectLst>
              </a:rPr>
              <a:t>." </a:t>
            </a:r>
            <a:endParaRPr lang="en-ZA" dirty="0">
              <a:effectLst>
                <a:outerShdw blurRad="38100" dist="38100" dir="2700000" algn="tl">
                  <a:srgbClr val="000000">
                    <a:alpha val="43137"/>
                  </a:srgbClr>
                </a:out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blip>
          <a:srcRect/>
          <a:stretch>
            <a:fillRect l="-11000" r="-11000"/>
          </a:stretch>
        </a:blipFill>
        <a:effectLst/>
      </p:bgPr>
    </p:bg>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a:solidFill>
                  <a:srgbClr val="00B050"/>
                </a:solidFill>
                <a:effectLst>
                  <a:outerShdw blurRad="38100" dist="38100" dir="2700000" algn="tl">
                    <a:srgbClr val="000000">
                      <a:alpha val="43137"/>
                    </a:srgbClr>
                  </a:outerShdw>
                </a:effectLst>
              </a:rPr>
              <a:t>Heb. 10:31</a:t>
            </a:r>
            <a:r>
              <a:rPr lang="en-ZA" i="1" dirty="0">
                <a:solidFill>
                  <a:srgbClr val="00B050"/>
                </a:solidFill>
                <a:effectLst>
                  <a:outerShdw blurRad="38100" dist="38100" dir="2700000" algn="tl">
                    <a:srgbClr val="000000">
                      <a:alpha val="43137"/>
                    </a:srgbClr>
                  </a:outerShdw>
                </a:effectLst>
              </a:rPr>
              <a:t>  </a:t>
            </a:r>
            <a:r>
              <a:rPr lang="en-ZA" i="1" dirty="0">
                <a:effectLst>
                  <a:outerShdw blurRad="38100" dist="38100" dir="2700000" algn="tl">
                    <a:srgbClr val="000000">
                      <a:alpha val="43137"/>
                    </a:srgbClr>
                  </a:outerShdw>
                </a:effectLst>
              </a:rPr>
              <a:t>	</a:t>
            </a:r>
            <a:r>
              <a:rPr lang="en-ZA" i="1" dirty="0" smtClean="0">
                <a:effectLst>
                  <a:outerShdw blurRad="38100" dist="38100" dir="2700000" algn="tl">
                    <a:srgbClr val="000000">
                      <a:alpha val="43137"/>
                    </a:srgbClr>
                  </a:outerShdw>
                </a:effectLst>
              </a:rPr>
              <a:t/>
            </a:r>
            <a:br>
              <a:rPr lang="en-ZA" i="1" dirty="0" smtClean="0">
                <a:effectLst>
                  <a:outerShdw blurRad="38100" dist="38100" dir="2700000" algn="tl">
                    <a:srgbClr val="000000">
                      <a:alpha val="43137"/>
                    </a:srgbClr>
                  </a:outerShdw>
                </a:effectLst>
              </a:rPr>
            </a:br>
            <a:r>
              <a:rPr lang="en-ZA" i="1" dirty="0">
                <a:effectLst>
                  <a:outerShdw blurRad="38100" dist="38100" dir="2700000" algn="tl">
                    <a:srgbClr val="000000">
                      <a:alpha val="43137"/>
                    </a:srgbClr>
                  </a:outerShdw>
                </a:effectLst>
              </a:rPr>
              <a:t/>
            </a:r>
            <a:br>
              <a:rPr lang="en-ZA" i="1" dirty="0">
                <a:effectLst>
                  <a:outerShdw blurRad="38100" dist="38100" dir="2700000" algn="tl">
                    <a:srgbClr val="000000">
                      <a:alpha val="43137"/>
                    </a:srgbClr>
                  </a:outerShdw>
                </a:effectLst>
              </a:rPr>
            </a:br>
            <a:r>
              <a:rPr lang="en-ZA" i="1" dirty="0" smtClean="0">
                <a:effectLst>
                  <a:outerShdw blurRad="38100" dist="38100" dir="2700000" algn="tl">
                    <a:srgbClr val="000000">
                      <a:alpha val="43137"/>
                    </a:srgbClr>
                  </a:outerShdw>
                </a:effectLst>
              </a:rPr>
              <a:t>"</a:t>
            </a:r>
            <a:r>
              <a:rPr lang="en-ZA" i="1" dirty="0" err="1">
                <a:effectLst>
                  <a:outerShdw blurRad="38100" dist="38100" dir="2700000" algn="tl">
                    <a:srgbClr val="000000">
                      <a:alpha val="43137"/>
                    </a:srgbClr>
                  </a:outerShdw>
                </a:effectLst>
              </a:rPr>
              <a:t>Dit</a:t>
            </a:r>
            <a:r>
              <a:rPr lang="en-ZA" i="1" dirty="0">
                <a:effectLst>
                  <a:outerShdw blurRad="38100" dist="38100" dir="2700000" algn="tl">
                    <a:srgbClr val="000000">
                      <a:alpha val="43137"/>
                    </a:srgbClr>
                  </a:outerShdw>
                </a:effectLst>
              </a:rPr>
              <a:t> is </a:t>
            </a:r>
            <a:r>
              <a:rPr lang="en-ZA" i="1" dirty="0" err="1">
                <a:effectLst>
                  <a:outerShdw blurRad="38100" dist="38100" dir="2700000" algn="tl">
                    <a:srgbClr val="000000">
                      <a:alpha val="43137"/>
                    </a:srgbClr>
                  </a:outerShdw>
                </a:effectLst>
              </a:rPr>
              <a:t>verskriklik</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om</a:t>
            </a:r>
            <a:r>
              <a:rPr lang="en-ZA" i="1" dirty="0">
                <a:effectLst>
                  <a:outerShdw blurRad="38100" dist="38100" dir="2700000" algn="tl">
                    <a:srgbClr val="000000">
                      <a:alpha val="43137"/>
                    </a:srgbClr>
                  </a:outerShdw>
                </a:effectLst>
              </a:rPr>
              <a:t> in die </a:t>
            </a:r>
            <a:r>
              <a:rPr lang="en-ZA" i="1" dirty="0" err="1">
                <a:effectLst>
                  <a:outerShdw blurRad="38100" dist="38100" dir="2700000" algn="tl">
                    <a:srgbClr val="000000">
                      <a:alpha val="43137"/>
                    </a:srgbClr>
                  </a:outerShdw>
                </a:effectLst>
              </a:rPr>
              <a:t>hande</a:t>
            </a:r>
            <a:r>
              <a:rPr lang="en-ZA" i="1" dirty="0">
                <a:effectLst>
                  <a:outerShdw blurRad="38100" dist="38100" dir="2700000" algn="tl">
                    <a:srgbClr val="000000">
                      <a:alpha val="43137"/>
                    </a:srgbClr>
                  </a:outerShdw>
                </a:effectLst>
              </a:rPr>
              <a:t> van die </a:t>
            </a:r>
            <a:r>
              <a:rPr lang="en-ZA" i="1" dirty="0" err="1">
                <a:effectLst>
                  <a:outerShdw blurRad="38100" dist="38100" dir="2700000" algn="tl">
                    <a:srgbClr val="000000">
                      <a:alpha val="43137"/>
                    </a:srgbClr>
                  </a:outerShdw>
                </a:effectLst>
              </a:rPr>
              <a:t>lewende</a:t>
            </a:r>
            <a:r>
              <a:rPr lang="en-ZA" i="1" dirty="0">
                <a:effectLst>
                  <a:outerShdw blurRad="38100" dist="38100" dir="2700000" algn="tl">
                    <a:srgbClr val="000000">
                      <a:alpha val="43137"/>
                    </a:srgbClr>
                  </a:outerShdw>
                </a:effectLst>
              </a:rPr>
              <a:t> God </a:t>
            </a:r>
            <a:r>
              <a:rPr lang="en-ZA" i="1" dirty="0" err="1">
                <a:effectLst>
                  <a:outerShdw blurRad="38100" dist="38100" dir="2700000" algn="tl">
                    <a:srgbClr val="000000">
                      <a:alpha val="43137"/>
                    </a:srgbClr>
                  </a:outerShdw>
                </a:effectLst>
              </a:rPr>
              <a:t>te</a:t>
            </a:r>
            <a:r>
              <a:rPr lang="en-ZA" i="1" dirty="0">
                <a:effectLst>
                  <a:outerShdw blurRad="38100" dist="38100" dir="2700000" algn="tl">
                    <a:srgbClr val="000000">
                      <a:alpha val="43137"/>
                    </a:srgbClr>
                  </a:outerShdw>
                </a:effectLst>
              </a:rPr>
              <a:t> val</a:t>
            </a:r>
            <a:r>
              <a:rPr lang="en-ZA" i="1" dirty="0" smtClean="0">
                <a:effectLst>
                  <a:outerShdw blurRad="38100" dist="38100" dir="2700000" algn="tl">
                    <a:srgbClr val="000000">
                      <a:alpha val="43137"/>
                    </a:srgbClr>
                  </a:outerShdw>
                </a:effectLst>
              </a:rPr>
              <a:t>."</a:t>
            </a:r>
            <a:endParaRPr lang="en-ZA" dirty="0">
              <a:effectLst>
                <a:outerShdw blurRad="38100" dist="38100" dir="2700000" algn="tl">
                  <a:srgbClr val="000000">
                    <a:alpha val="43137"/>
                  </a:srgbClr>
                </a:outerShdw>
              </a:effectLs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a:solidFill>
                  <a:srgbClr val="00B050"/>
                </a:solidFill>
                <a:effectLst>
                  <a:outerShdw blurRad="38100" dist="38100" dir="2700000" algn="tl">
                    <a:srgbClr val="000000">
                      <a:alpha val="43137"/>
                    </a:srgbClr>
                  </a:outerShdw>
                </a:effectLst>
              </a:rPr>
              <a:t>2 Tim. 3:5</a:t>
            </a:r>
            <a:r>
              <a:rPr lang="en-ZA" i="1" dirty="0">
                <a:solidFill>
                  <a:srgbClr val="00B050"/>
                </a:solidFill>
                <a:effectLst>
                  <a:outerShdw blurRad="38100" dist="38100" dir="2700000" algn="tl">
                    <a:srgbClr val="000000">
                      <a:alpha val="43137"/>
                    </a:srgbClr>
                  </a:outerShdw>
                </a:effectLst>
              </a:rPr>
              <a:t>  	</a:t>
            </a:r>
            <a:r>
              <a:rPr lang="en-ZA" i="1" dirty="0" smtClean="0">
                <a:solidFill>
                  <a:srgbClr val="00B050"/>
                </a:solidFill>
                <a:effectLst>
                  <a:outerShdw blurRad="38100" dist="38100" dir="2700000" algn="tl">
                    <a:srgbClr val="000000">
                      <a:alpha val="43137"/>
                    </a:srgbClr>
                  </a:outerShdw>
                </a:effectLst>
              </a:rPr>
              <a:t/>
            </a:r>
            <a:br>
              <a:rPr lang="en-ZA" i="1" dirty="0" smtClean="0">
                <a:solidFill>
                  <a:srgbClr val="00B050"/>
                </a:solidFill>
                <a:effectLst>
                  <a:outerShdw blurRad="38100" dist="38100" dir="2700000" algn="tl">
                    <a:srgbClr val="000000">
                      <a:alpha val="43137"/>
                    </a:srgbClr>
                  </a:outerShdw>
                </a:effectLst>
              </a:rPr>
            </a:br>
            <a:r>
              <a:rPr lang="en-ZA" i="1" dirty="0">
                <a:effectLst>
                  <a:outerShdw blurRad="38100" dist="38100" dir="2700000" algn="tl">
                    <a:srgbClr val="000000">
                      <a:alpha val="43137"/>
                    </a:srgbClr>
                  </a:outerShdw>
                </a:effectLst>
              </a:rPr>
              <a:t/>
            </a:r>
            <a:br>
              <a:rPr lang="en-ZA" i="1" dirty="0">
                <a:effectLst>
                  <a:outerShdw blurRad="38100" dist="38100" dir="2700000" algn="tl">
                    <a:srgbClr val="000000">
                      <a:alpha val="43137"/>
                    </a:srgbClr>
                  </a:outerShdw>
                </a:effectLst>
              </a:rPr>
            </a:br>
            <a:r>
              <a:rPr lang="en-ZA" i="1" dirty="0" smtClean="0">
                <a:effectLst>
                  <a:outerShdw blurRad="38100" dist="38100" dir="2700000" algn="tl">
                    <a:srgbClr val="000000">
                      <a:alpha val="43137"/>
                    </a:srgbClr>
                  </a:outerShdw>
                </a:effectLst>
              </a:rPr>
              <a:t>"</a:t>
            </a:r>
            <a:r>
              <a:rPr lang="en-ZA" i="1" dirty="0" err="1">
                <a:effectLst>
                  <a:outerShdw blurRad="38100" dist="38100" dir="2700000" algn="tl">
                    <a:srgbClr val="000000">
                      <a:alpha val="43137"/>
                    </a:srgbClr>
                  </a:outerShdw>
                </a:effectLst>
              </a:rPr>
              <a:t>Hulle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sal</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nog</a:t>
            </a:r>
            <a:r>
              <a:rPr lang="en-ZA" i="1" dirty="0">
                <a:effectLst>
                  <a:outerShdw blurRad="38100" dist="38100" dir="2700000" algn="tl">
                    <a:srgbClr val="000000">
                      <a:alpha val="43137"/>
                    </a:srgbClr>
                  </a:outerShdw>
                </a:effectLst>
              </a:rPr>
              <a:t> die </a:t>
            </a:r>
            <a:r>
              <a:rPr lang="en-ZA" i="1" dirty="0" err="1">
                <a:effectLst>
                  <a:outerShdw blurRad="38100" dist="38100" dir="2700000" algn="tl">
                    <a:srgbClr val="000000">
                      <a:alpha val="43137"/>
                    </a:srgbClr>
                  </a:outerShdw>
                </a:effectLst>
              </a:rPr>
              <a:t>uiterlike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skyn</a:t>
            </a:r>
            <a:r>
              <a:rPr lang="en-ZA" i="1" dirty="0">
                <a:effectLst>
                  <a:outerShdw blurRad="38100" dist="38100" dir="2700000" algn="tl">
                    <a:srgbClr val="000000">
                      <a:alpha val="43137"/>
                    </a:srgbClr>
                  </a:outerShdw>
                </a:effectLst>
              </a:rPr>
              <a:t> van die </a:t>
            </a:r>
            <a:r>
              <a:rPr lang="en-ZA" i="1" dirty="0" err="1">
                <a:effectLst>
                  <a:outerShdw blurRad="38100" dist="38100" dir="2700000" algn="tl">
                    <a:srgbClr val="000000">
                      <a:alpha val="43137"/>
                    </a:srgbClr>
                  </a:outerShdw>
                </a:effectLst>
              </a:rPr>
              <a:t>godsdiens</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hê</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maar</a:t>
            </a:r>
            <a:r>
              <a:rPr lang="en-ZA" i="1" dirty="0">
                <a:effectLst>
                  <a:outerShdw blurRad="38100" dist="38100" dir="2700000" algn="tl">
                    <a:srgbClr val="000000">
                      <a:alpha val="43137"/>
                    </a:srgbClr>
                  </a:outerShdw>
                </a:effectLst>
              </a:rPr>
              <a:t> die </a:t>
            </a:r>
            <a:r>
              <a:rPr lang="en-ZA" i="1" dirty="0" err="1">
                <a:effectLst>
                  <a:outerShdw blurRad="38100" dist="38100" dir="2700000" algn="tl">
                    <a:srgbClr val="000000">
                      <a:alpha val="43137"/>
                    </a:srgbClr>
                  </a:outerShdw>
                </a:effectLst>
              </a:rPr>
              <a:t>krag</a:t>
            </a:r>
            <a:r>
              <a:rPr lang="en-ZA" i="1" dirty="0">
                <a:effectLst>
                  <a:outerShdw blurRad="38100" dist="38100" dir="2700000" algn="tl">
                    <a:srgbClr val="000000">
                      <a:alpha val="43137"/>
                    </a:srgbClr>
                  </a:outerShdw>
                </a:effectLst>
              </a:rPr>
              <a:t> van die </a:t>
            </a:r>
            <a:r>
              <a:rPr lang="en-ZA" i="1" dirty="0" err="1">
                <a:effectLst>
                  <a:outerShdw blurRad="38100" dist="38100" dir="2700000" algn="tl">
                    <a:srgbClr val="000000">
                      <a:alpha val="43137"/>
                    </a:srgbClr>
                  </a:outerShdw>
                </a:effectLst>
              </a:rPr>
              <a:t>godsdiens</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sal</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hulle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nie</a:t>
            </a:r>
            <a:r>
              <a:rPr lang="en-ZA" i="1" dirty="0">
                <a:effectLst>
                  <a:outerShdw blurRad="38100" dist="38100" dir="2700000" algn="tl">
                    <a:srgbClr val="000000">
                      <a:alpha val="43137"/>
                    </a:srgbClr>
                  </a:outerShdw>
                </a:effectLst>
              </a:rPr>
              <a:t> ken </a:t>
            </a:r>
            <a:r>
              <a:rPr lang="en-ZA" i="1" dirty="0" err="1">
                <a:effectLst>
                  <a:outerShdw blurRad="38100" dist="38100" dir="2700000" algn="tl">
                    <a:srgbClr val="000000">
                      <a:alpha val="43137"/>
                    </a:srgbClr>
                  </a:outerShdw>
                </a:effectLst>
              </a:rPr>
              <a:t>nie</a:t>
            </a:r>
            <a:r>
              <a:rPr lang="en-ZA" i="1" dirty="0">
                <a:effectLst>
                  <a:outerShdw blurRad="38100" dist="38100" dir="2700000" algn="tl">
                    <a:srgbClr val="000000">
                      <a:alpha val="43137"/>
                    </a:srgbClr>
                  </a:outerShdw>
                </a:effectLst>
              </a:rPr>
              <a:t>. Bly </a:t>
            </a:r>
            <a:r>
              <a:rPr lang="en-ZA" i="1" dirty="0" err="1">
                <a:effectLst>
                  <a:outerShdw blurRad="38100" dist="38100" dir="2700000" algn="tl">
                    <a:srgbClr val="000000">
                      <a:alpha val="43137"/>
                    </a:srgbClr>
                  </a:outerShdw>
                </a:effectLst>
              </a:rPr>
              <a:t>weg</a:t>
            </a:r>
            <a:r>
              <a:rPr lang="en-ZA" i="1" dirty="0">
                <a:effectLst>
                  <a:outerShdw blurRad="38100" dist="38100" dir="2700000" algn="tl">
                    <a:srgbClr val="000000">
                      <a:alpha val="43137"/>
                    </a:srgbClr>
                  </a:outerShdw>
                </a:effectLst>
              </a:rPr>
              <a:t> van </a:t>
            </a:r>
            <a:r>
              <a:rPr lang="en-ZA" i="1" dirty="0" err="1">
                <a:effectLst>
                  <a:outerShdw blurRad="38100" dist="38100" dir="2700000" algn="tl">
                    <a:srgbClr val="000000">
                      <a:alpha val="43137"/>
                    </a:srgbClr>
                  </a:outerShdw>
                </a:effectLst>
              </a:rPr>
              <a:t>sulke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mense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af</a:t>
            </a:r>
            <a:r>
              <a:rPr lang="en-ZA" i="1" dirty="0">
                <a:effectLst>
                  <a:outerShdw blurRad="38100" dist="38100" dir="2700000" algn="tl">
                    <a:srgbClr val="000000">
                      <a:alpha val="43137"/>
                    </a:srgbClr>
                  </a:outerShdw>
                </a:effectLst>
              </a:rPr>
              <a:t>. </a:t>
            </a:r>
            <a:r>
              <a:rPr lang="en-ZA" i="1" dirty="0" smtClean="0">
                <a:effectLst>
                  <a:outerShdw blurRad="38100" dist="38100" dir="2700000" algn="tl">
                    <a:srgbClr val="000000">
                      <a:alpha val="43137"/>
                    </a:srgbClr>
                  </a:outerShdw>
                </a:effectLst>
              </a:rPr>
              <a:t>"</a:t>
            </a:r>
            <a:endParaRPr lang="en-ZA" dirty="0">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4000"/>
            <a:lum/>
          </a:blip>
          <a:srcRect/>
          <a:stretch>
            <a:fillRect l="-11000" r="-11000"/>
          </a:stretch>
        </a:blipFill>
        <a:effectLst/>
      </p:bgPr>
    </p:bg>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en-ZA" sz="5400" dirty="0" smtClean="0">
                <a:effectLst>
                  <a:outerShdw blurRad="38100" dist="38100" dir="2700000" algn="tl">
                    <a:srgbClr val="000000">
                      <a:alpha val="43137"/>
                    </a:srgbClr>
                  </a:outerShdw>
                </a:effectLst>
              </a:rPr>
              <a:t>"</a:t>
            </a:r>
            <a:r>
              <a:rPr lang="en-ZA" sz="5400" i="1" dirty="0">
                <a:effectLst>
                  <a:outerShdw blurRad="38100" dist="38100" dir="2700000" algn="tl">
                    <a:srgbClr val="000000">
                      <a:alpha val="43137"/>
                    </a:srgbClr>
                  </a:outerShdw>
                </a:effectLst>
              </a:rPr>
              <a:t>Nothing so hardens the heart of man as a barren familiarity with sacred things</a:t>
            </a:r>
            <a:r>
              <a:rPr lang="en-ZA" sz="5400" dirty="0" smtClean="0">
                <a:effectLst>
                  <a:outerShdw blurRad="38100" dist="38100" dir="2700000" algn="tl">
                    <a:srgbClr val="000000">
                      <a:alpha val="43137"/>
                    </a:srgbClr>
                  </a:outerShdw>
                </a:effectLst>
              </a:rPr>
              <a:t>.“</a:t>
            </a:r>
            <a:br>
              <a:rPr lang="en-ZA" sz="5400" dirty="0" smtClean="0">
                <a:effectLst>
                  <a:outerShdw blurRad="38100" dist="38100" dir="2700000" algn="tl">
                    <a:srgbClr val="000000">
                      <a:alpha val="43137"/>
                    </a:srgbClr>
                  </a:outerShdw>
                </a:effectLst>
              </a:rPr>
            </a:br>
            <a:r>
              <a:rPr lang="en-ZA" sz="5400" dirty="0">
                <a:effectLst>
                  <a:outerShdw blurRad="38100" dist="38100" dir="2700000" algn="tl">
                    <a:srgbClr val="000000">
                      <a:alpha val="43137"/>
                    </a:srgbClr>
                  </a:outerShdw>
                </a:effectLst>
              </a:rPr>
              <a:t/>
            </a:r>
            <a:br>
              <a:rPr lang="en-ZA" sz="5400" dirty="0">
                <a:effectLst>
                  <a:outerShdw blurRad="38100" dist="38100" dir="2700000" algn="tl">
                    <a:srgbClr val="000000">
                      <a:alpha val="43137"/>
                    </a:srgbClr>
                  </a:outerShdw>
                </a:effectLst>
              </a:rPr>
            </a:br>
            <a:r>
              <a:rPr lang="en-ZA" sz="5400" dirty="0" smtClean="0">
                <a:effectLst>
                  <a:outerShdw blurRad="38100" dist="38100" dir="2700000" algn="tl">
                    <a:srgbClr val="000000">
                      <a:alpha val="43137"/>
                    </a:srgbClr>
                  </a:outerShdw>
                </a:effectLst>
              </a:rPr>
              <a:t>							</a:t>
            </a:r>
            <a:r>
              <a:rPr lang="en-ZA" sz="5400" b="1" dirty="0" smtClean="0">
                <a:solidFill>
                  <a:srgbClr val="7030A0"/>
                </a:solidFill>
                <a:effectLst>
                  <a:outerShdw blurRad="38100" dist="38100" dir="2700000" algn="tl">
                    <a:srgbClr val="000000">
                      <a:alpha val="43137"/>
                    </a:srgbClr>
                  </a:outerShdw>
                </a:effectLst>
              </a:rPr>
              <a:t>J C Ryle</a:t>
            </a:r>
            <a:endParaRPr lang="en-ZA" sz="5400" dirty="0">
              <a:solidFill>
                <a:srgbClr val="7030A0"/>
              </a:solidFill>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2000"/>
            <a:lum/>
          </a:blip>
          <a:srcRect/>
          <a:stretch>
            <a:fillRect l="-11000" r="-11000"/>
          </a:stretch>
        </a:blipFill>
        <a:effectLst/>
      </p:bgPr>
    </p:bg>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a:solidFill>
                  <a:srgbClr val="00B050"/>
                </a:solidFill>
                <a:effectLst>
                  <a:outerShdw blurRad="38100" dist="38100" dir="2700000" algn="tl">
                    <a:srgbClr val="000000">
                      <a:alpha val="43137"/>
                    </a:srgbClr>
                  </a:outerShdw>
                </a:effectLst>
              </a:rPr>
              <a:t>1 Sam. </a:t>
            </a:r>
            <a:r>
              <a:rPr lang="en-ZA" b="1" dirty="0" smtClean="0">
                <a:solidFill>
                  <a:srgbClr val="00B050"/>
                </a:solidFill>
                <a:effectLst>
                  <a:outerShdw blurRad="38100" dist="38100" dir="2700000" algn="tl">
                    <a:srgbClr val="000000">
                      <a:alpha val="43137"/>
                    </a:srgbClr>
                  </a:outerShdw>
                </a:effectLst>
              </a:rPr>
              <a:t>15:22-23</a:t>
            </a:r>
            <a:r>
              <a:rPr lang="en-ZA" i="1" dirty="0" smtClean="0">
                <a:solidFill>
                  <a:srgbClr val="00B050"/>
                </a:solidFill>
                <a:effectLst>
                  <a:outerShdw blurRad="38100" dist="38100" dir="2700000" algn="tl">
                    <a:srgbClr val="000000">
                      <a:alpha val="43137"/>
                    </a:srgbClr>
                  </a:outerShdw>
                </a:effectLst>
              </a:rPr>
              <a:t>  </a:t>
            </a:r>
            <a:r>
              <a:rPr lang="en-ZA" i="1" dirty="0">
                <a:effectLst>
                  <a:outerShdw blurRad="38100" dist="38100" dir="2700000" algn="tl">
                    <a:srgbClr val="000000">
                      <a:alpha val="43137"/>
                    </a:srgbClr>
                  </a:outerShdw>
                </a:effectLst>
              </a:rPr>
              <a:t>	</a:t>
            </a:r>
            <a:r>
              <a:rPr lang="en-ZA" i="1" dirty="0" smtClean="0">
                <a:effectLst>
                  <a:outerShdw blurRad="38100" dist="38100" dir="2700000" algn="tl">
                    <a:srgbClr val="000000">
                      <a:alpha val="43137"/>
                    </a:srgbClr>
                  </a:outerShdw>
                </a:effectLst>
              </a:rPr>
              <a:t/>
            </a:r>
            <a:br>
              <a:rPr lang="en-ZA" i="1" dirty="0" smtClean="0">
                <a:effectLst>
                  <a:outerShdw blurRad="38100" dist="38100" dir="2700000" algn="tl">
                    <a:srgbClr val="000000">
                      <a:alpha val="43137"/>
                    </a:srgbClr>
                  </a:outerShdw>
                </a:effectLst>
              </a:rPr>
            </a:br>
            <a:r>
              <a:rPr lang="en-ZA" i="1" dirty="0" smtClean="0">
                <a:effectLst>
                  <a:outerShdw blurRad="38100" dist="38100" dir="2700000" algn="tl">
                    <a:srgbClr val="000000">
                      <a:alpha val="43137"/>
                    </a:srgbClr>
                  </a:outerShdw>
                </a:effectLst>
              </a:rPr>
              <a:t/>
            </a:r>
            <a:br>
              <a:rPr lang="en-ZA" i="1" dirty="0" smtClean="0">
                <a:effectLst>
                  <a:outerShdw blurRad="38100" dist="38100" dir="2700000" algn="tl">
                    <a:srgbClr val="000000">
                      <a:alpha val="43137"/>
                    </a:srgbClr>
                  </a:outerShdw>
                </a:effectLst>
              </a:rPr>
            </a:br>
            <a:r>
              <a:rPr lang="en-ZA" i="1" dirty="0" smtClean="0">
                <a:effectLst>
                  <a:outerShdw blurRad="38100" dist="38100" dir="2700000" algn="tl">
                    <a:srgbClr val="000000">
                      <a:alpha val="43137"/>
                    </a:srgbClr>
                  </a:outerShdw>
                </a:effectLst>
              </a:rPr>
              <a:t>"</a:t>
            </a:r>
            <a:r>
              <a:rPr lang="en-ZA" i="1" dirty="0" err="1">
                <a:effectLst>
                  <a:outerShdw blurRad="38100" dist="38100" dir="2700000" algn="tl">
                    <a:srgbClr val="000000">
                      <a:alpha val="43137"/>
                    </a:srgbClr>
                  </a:outerShdw>
                </a:effectLst>
              </a:rPr>
              <a:t>Maar</a:t>
            </a:r>
            <a:r>
              <a:rPr lang="en-ZA" i="1" dirty="0">
                <a:effectLst>
                  <a:outerShdw blurRad="38100" dist="38100" dir="2700000" algn="tl">
                    <a:srgbClr val="000000">
                      <a:alpha val="43137"/>
                    </a:srgbClr>
                  </a:outerShdw>
                </a:effectLst>
              </a:rPr>
              <a:t> Samuel </a:t>
            </a:r>
            <a:r>
              <a:rPr lang="en-ZA" i="1" dirty="0" err="1">
                <a:effectLst>
                  <a:outerShdw blurRad="38100" dist="38100" dir="2700000" algn="tl">
                    <a:srgbClr val="000000">
                      <a:alpha val="43137"/>
                    </a:srgbClr>
                  </a:outerShdw>
                </a:effectLst>
              </a:rPr>
              <a:t>antwoord</a:t>
            </a:r>
            <a:r>
              <a:rPr lang="en-ZA" i="1" dirty="0">
                <a:effectLst>
                  <a:outerShdw blurRad="38100" dist="38100" dir="2700000" algn="tl">
                    <a:srgbClr val="000000">
                      <a:alpha val="43137"/>
                    </a:srgbClr>
                  </a:outerShdw>
                </a:effectLst>
              </a:rPr>
              <a:t>: "Is </a:t>
            </a:r>
            <a:r>
              <a:rPr lang="en-ZA" i="1" dirty="0" err="1">
                <a:effectLst>
                  <a:outerShdw blurRad="38100" dist="38100" dir="2700000" algn="tl">
                    <a:srgbClr val="000000">
                      <a:alpha val="43137"/>
                    </a:srgbClr>
                  </a:outerShdw>
                </a:effectLst>
              </a:rPr>
              <a:t>brandoffers</a:t>
            </a:r>
            <a:r>
              <a:rPr lang="en-ZA" i="1" dirty="0">
                <a:effectLst>
                  <a:outerShdw blurRad="38100" dist="38100" dir="2700000" algn="tl">
                    <a:srgbClr val="000000">
                      <a:alpha val="43137"/>
                    </a:srgbClr>
                  </a:outerShdw>
                </a:effectLst>
              </a:rPr>
              <a:t> en </a:t>
            </a:r>
            <a:r>
              <a:rPr lang="en-ZA" i="1" dirty="0" err="1">
                <a:effectLst>
                  <a:outerShdw blurRad="38100" dist="38100" dir="2700000" algn="tl">
                    <a:srgbClr val="000000">
                      <a:alpha val="43137"/>
                    </a:srgbClr>
                  </a:outerShdw>
                </a:effectLst>
              </a:rPr>
              <a:t>ander</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diereoffers</a:t>
            </a:r>
            <a:r>
              <a:rPr lang="en-ZA" i="1" dirty="0">
                <a:effectLst>
                  <a:outerShdw blurRad="38100" dist="38100" dir="2700000" algn="tl">
                    <a:srgbClr val="000000">
                      <a:alpha val="43137"/>
                    </a:srgbClr>
                  </a:outerShdw>
                </a:effectLst>
              </a:rPr>
              <a:t> net so </a:t>
            </a:r>
            <a:r>
              <a:rPr lang="en-ZA" i="1" dirty="0" err="1">
                <a:effectLst>
                  <a:outerShdw blurRad="38100" dist="38100" dir="2700000" algn="tl">
                    <a:srgbClr val="000000">
                      <a:alpha val="43137"/>
                    </a:srgbClr>
                  </a:outerShdw>
                </a:effectLst>
              </a:rPr>
              <a:t>aanneemlik</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vir</a:t>
            </a:r>
            <a:r>
              <a:rPr lang="en-ZA" i="1" dirty="0">
                <a:effectLst>
                  <a:outerShdw blurRad="38100" dist="38100" dir="2700000" algn="tl">
                    <a:srgbClr val="000000">
                      <a:alpha val="43137"/>
                    </a:srgbClr>
                  </a:outerShdw>
                </a:effectLst>
              </a:rPr>
              <a:t> die Here as </a:t>
            </a:r>
            <a:r>
              <a:rPr lang="en-ZA" i="1" dirty="0" err="1">
                <a:effectLst>
                  <a:outerShdw blurRad="38100" dist="38100" dir="2700000" algn="tl">
                    <a:srgbClr val="000000">
                      <a:alpha val="43137"/>
                    </a:srgbClr>
                  </a:outerShdw>
                </a:effectLst>
              </a:rPr>
              <a:t>gehoorsaamheid</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aan</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sy</a:t>
            </a:r>
            <a:r>
              <a:rPr lang="en-ZA" i="1" dirty="0">
                <a:effectLst>
                  <a:outerShdw blurRad="38100" dist="38100" dir="2700000" algn="tl">
                    <a:srgbClr val="000000">
                      <a:alpha val="43137"/>
                    </a:srgbClr>
                  </a:outerShdw>
                </a:effectLst>
              </a:rPr>
              <a:t> bevel? Nee, </a:t>
            </a:r>
            <a:r>
              <a:rPr lang="en-ZA" i="1" dirty="0" err="1">
                <a:effectLst>
                  <a:outerShdw blurRad="38100" dist="38100" dir="2700000" algn="tl">
                    <a:srgbClr val="000000">
                      <a:alpha val="43137"/>
                    </a:srgbClr>
                  </a:outerShdw>
                </a:effectLst>
              </a:rPr>
              <a:t>gehoorsaamheid</a:t>
            </a:r>
            <a:r>
              <a:rPr lang="en-ZA" i="1" dirty="0">
                <a:effectLst>
                  <a:outerShdw blurRad="38100" dist="38100" dir="2700000" algn="tl">
                    <a:srgbClr val="000000">
                      <a:alpha val="43137"/>
                    </a:srgbClr>
                  </a:outerShdw>
                </a:effectLst>
              </a:rPr>
              <a:t> is </a:t>
            </a:r>
            <a:r>
              <a:rPr lang="en-ZA" i="1" dirty="0" err="1">
                <a:effectLst>
                  <a:outerShdw blurRad="38100" dist="38100" dir="2700000" algn="tl">
                    <a:srgbClr val="000000">
                      <a:alpha val="43137"/>
                    </a:srgbClr>
                  </a:outerShdw>
                </a:effectLst>
              </a:rPr>
              <a:t>beter</a:t>
            </a:r>
            <a:r>
              <a:rPr lang="en-ZA" i="1" dirty="0">
                <a:effectLst>
                  <a:outerShdw blurRad="38100" dist="38100" dir="2700000" algn="tl">
                    <a:srgbClr val="000000">
                      <a:alpha val="43137"/>
                    </a:srgbClr>
                  </a:outerShdw>
                </a:effectLst>
              </a:rPr>
              <a:t> as </a:t>
            </a:r>
            <a:r>
              <a:rPr lang="en-ZA" i="1" dirty="0" err="1">
                <a:effectLst>
                  <a:outerShdw blurRad="38100" dist="38100" dir="2700000" algn="tl">
                    <a:srgbClr val="000000">
                      <a:alpha val="43137"/>
                    </a:srgbClr>
                  </a:outerShdw>
                </a:effectLst>
              </a:rPr>
              <a:t>offerande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om</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te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luister</a:t>
            </a:r>
            <a:r>
              <a:rPr lang="en-ZA" i="1" dirty="0">
                <a:effectLst>
                  <a:outerShdw blurRad="38100" dist="38100" dir="2700000" algn="tl">
                    <a:srgbClr val="000000">
                      <a:alpha val="43137"/>
                    </a:srgbClr>
                  </a:outerShdw>
                </a:effectLst>
              </a:rPr>
              <a:t> is </a:t>
            </a:r>
            <a:r>
              <a:rPr lang="en-ZA" i="1" dirty="0" err="1">
                <a:effectLst>
                  <a:outerShdw blurRad="38100" dist="38100" dir="2700000" algn="tl">
                    <a:srgbClr val="000000">
                      <a:alpha val="43137"/>
                    </a:srgbClr>
                  </a:outerShdw>
                </a:effectLst>
              </a:rPr>
              <a:t>beter</a:t>
            </a:r>
            <a:r>
              <a:rPr lang="en-ZA" i="1" dirty="0">
                <a:effectLst>
                  <a:outerShdw blurRad="38100" dist="38100" dir="2700000" algn="tl">
                    <a:srgbClr val="000000">
                      <a:alpha val="43137"/>
                    </a:srgbClr>
                  </a:outerShdw>
                </a:effectLst>
              </a:rPr>
              <a:t> as die vet van </a:t>
            </a:r>
            <a:r>
              <a:rPr lang="en-ZA" i="1" dirty="0" err="1">
                <a:effectLst>
                  <a:outerShdw blurRad="38100" dist="38100" dir="2700000" algn="tl">
                    <a:srgbClr val="000000">
                      <a:alpha val="43137"/>
                    </a:srgbClr>
                  </a:outerShdw>
                </a:effectLst>
              </a:rPr>
              <a:t>ramme</a:t>
            </a:r>
            <a:r>
              <a:rPr lang="en-ZA" i="1" dirty="0">
                <a:effectLst>
                  <a:outerShdw blurRad="38100" dist="38100" dir="2700000" algn="tl">
                    <a:srgbClr val="000000">
                      <a:alpha val="43137"/>
                    </a:srgbClr>
                  </a:outerShdw>
                </a:effectLst>
              </a:rPr>
              <a:t>. </a:t>
            </a:r>
            <a:r>
              <a:rPr lang="en-ZA" i="1" dirty="0" err="1" smtClean="0">
                <a:effectLst>
                  <a:outerShdw blurRad="38100" dist="38100" dir="2700000" algn="tl">
                    <a:srgbClr val="000000">
                      <a:alpha val="43137"/>
                    </a:srgbClr>
                  </a:outerShdw>
                </a:effectLst>
              </a:rPr>
              <a:t>Weerspannigheid</a:t>
            </a:r>
            <a:r>
              <a:rPr lang="en-ZA" i="1" dirty="0" smtClean="0">
                <a:effectLst>
                  <a:outerShdw blurRad="38100" dist="38100" dir="2700000" algn="tl">
                    <a:srgbClr val="000000">
                      <a:alpha val="43137"/>
                    </a:srgbClr>
                  </a:outerShdw>
                </a:effectLst>
              </a:rPr>
              <a:t> </a:t>
            </a:r>
            <a:r>
              <a:rPr lang="en-ZA" i="1" dirty="0">
                <a:effectLst>
                  <a:outerShdw blurRad="38100" dist="38100" dir="2700000" algn="tl">
                    <a:srgbClr val="000000">
                      <a:alpha val="43137"/>
                    </a:srgbClr>
                  </a:outerShdw>
                </a:effectLst>
              </a:rPr>
              <a:t>is net so erg as die </a:t>
            </a:r>
            <a:r>
              <a:rPr lang="en-ZA" i="1" dirty="0" err="1">
                <a:effectLst>
                  <a:outerShdw blurRad="38100" dist="38100" dir="2700000" algn="tl">
                    <a:srgbClr val="000000">
                      <a:alpha val="43137"/>
                    </a:srgbClr>
                  </a:outerShdw>
                </a:effectLst>
              </a:rPr>
              <a:t>sonde</a:t>
            </a:r>
            <a:r>
              <a:rPr lang="en-ZA" i="1" dirty="0">
                <a:effectLst>
                  <a:outerShdw blurRad="38100" dist="38100" dir="2700000" algn="tl">
                    <a:srgbClr val="000000">
                      <a:alpha val="43137"/>
                    </a:srgbClr>
                  </a:outerShdw>
                </a:effectLst>
              </a:rPr>
              <a:t> van </a:t>
            </a:r>
            <a:r>
              <a:rPr lang="en-ZA" i="1" dirty="0" err="1">
                <a:effectLst>
                  <a:outerShdw blurRad="38100" dist="38100" dir="2700000" algn="tl">
                    <a:srgbClr val="000000">
                      <a:alpha val="43137"/>
                    </a:srgbClr>
                  </a:outerShdw>
                </a:effectLst>
              </a:rPr>
              <a:t>waarsêery</a:t>
            </a:r>
            <a:r>
              <a:rPr lang="en-ZA" i="1" dirty="0">
                <a:effectLst>
                  <a:outerShdw blurRad="38100" dist="38100" dir="2700000" algn="tl">
                    <a:srgbClr val="000000">
                      <a:alpha val="43137"/>
                    </a:srgbClr>
                  </a:outerShdw>
                </a:effectLst>
              </a:rPr>
              <a:t>;</a:t>
            </a:r>
            <a:endParaRPr lang="en-ZA" dirty="0">
              <a:effectLst>
                <a:outerShdw blurRad="38100" dist="38100" dir="2700000" algn="tl">
                  <a:srgbClr val="000000">
                    <a:alpha val="43137"/>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6000"/>
            <a:lum/>
          </a:blip>
          <a:srcRect/>
          <a:stretch>
            <a:fillRect l="-11000" r="-11000"/>
          </a:stretch>
        </a:blipFill>
        <a:effectLst/>
      </p:bgPr>
    </p:bg>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err="1">
                <a:solidFill>
                  <a:srgbClr val="00B050"/>
                </a:solidFill>
                <a:effectLst>
                  <a:outerShdw blurRad="38100" dist="38100" dir="2700000" algn="tl">
                    <a:srgbClr val="000000">
                      <a:alpha val="43137"/>
                    </a:srgbClr>
                  </a:outerShdw>
                </a:effectLst>
              </a:rPr>
              <a:t>Jak</a:t>
            </a:r>
            <a:r>
              <a:rPr lang="en-ZA" b="1" dirty="0">
                <a:solidFill>
                  <a:srgbClr val="00B050"/>
                </a:solidFill>
                <a:effectLst>
                  <a:outerShdw blurRad="38100" dist="38100" dir="2700000" algn="tl">
                    <a:srgbClr val="000000">
                      <a:alpha val="43137"/>
                    </a:srgbClr>
                  </a:outerShdw>
                </a:effectLst>
              </a:rPr>
              <a:t>. 4:4  </a:t>
            </a:r>
            <a:r>
              <a:rPr lang="en-ZA" b="1" dirty="0">
                <a:effectLst>
                  <a:outerShdw blurRad="38100" dist="38100" dir="2700000" algn="tl">
                    <a:srgbClr val="000000">
                      <a:alpha val="43137"/>
                    </a:srgbClr>
                  </a:outerShdw>
                </a:effectLst>
              </a:rPr>
              <a:t>	</a:t>
            </a:r>
            <a:r>
              <a:rPr lang="en-ZA" b="1" dirty="0" smtClean="0">
                <a:effectLst>
                  <a:outerShdw blurRad="38100" dist="38100" dir="2700000" algn="tl">
                    <a:srgbClr val="000000">
                      <a:alpha val="43137"/>
                    </a:srgbClr>
                  </a:outerShdw>
                </a:effectLst>
              </a:rPr>
              <a:t/>
            </a:r>
            <a:br>
              <a:rPr lang="en-ZA" b="1" dirty="0" smtClean="0">
                <a:effectLst>
                  <a:outerShdw blurRad="38100" dist="38100" dir="2700000" algn="tl">
                    <a:srgbClr val="000000">
                      <a:alpha val="43137"/>
                    </a:srgbClr>
                  </a:outerShdw>
                </a:effectLst>
              </a:rPr>
            </a:br>
            <a:r>
              <a:rPr lang="en-ZA" b="1" dirty="0">
                <a:effectLst>
                  <a:outerShdw blurRad="38100" dist="38100" dir="2700000" algn="tl">
                    <a:srgbClr val="000000">
                      <a:alpha val="43137"/>
                    </a:srgbClr>
                  </a:outerShdw>
                </a:effectLst>
              </a:rPr>
              <a:t/>
            </a:r>
            <a:br>
              <a:rPr lang="en-ZA" b="1" dirty="0">
                <a:effectLst>
                  <a:outerShdw blurRad="38100" dist="38100" dir="2700000" algn="tl">
                    <a:srgbClr val="000000">
                      <a:alpha val="43137"/>
                    </a:srgbClr>
                  </a:outerShdw>
                </a:effectLst>
              </a:rPr>
            </a:br>
            <a:r>
              <a:rPr lang="en-ZA" i="1" dirty="0" smtClean="0">
                <a:effectLst>
                  <a:outerShdw blurRad="38100" dist="38100" dir="2700000" algn="tl">
                    <a:srgbClr val="000000">
                      <a:alpha val="43137"/>
                    </a:srgbClr>
                  </a:outerShdw>
                </a:effectLst>
              </a:rPr>
              <a:t>"</a:t>
            </a:r>
            <a:r>
              <a:rPr lang="en-ZA" i="1" dirty="0" err="1">
                <a:effectLst>
                  <a:outerShdw blurRad="38100" dist="38100" dir="2700000" algn="tl">
                    <a:srgbClr val="000000">
                      <a:alpha val="43137"/>
                    </a:srgbClr>
                  </a:outerShdw>
                </a:effectLst>
              </a:rPr>
              <a:t>Weet</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julle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nie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julle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ontroues</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dat</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vriendskap</a:t>
            </a:r>
            <a:r>
              <a:rPr lang="en-ZA" i="1" dirty="0">
                <a:effectLst>
                  <a:outerShdw blurRad="38100" dist="38100" dir="2700000" algn="tl">
                    <a:srgbClr val="000000">
                      <a:alpha val="43137"/>
                    </a:srgbClr>
                  </a:outerShdw>
                </a:effectLst>
              </a:rPr>
              <a:t> met die </a:t>
            </a:r>
            <a:r>
              <a:rPr lang="en-ZA" i="1" dirty="0" err="1">
                <a:effectLst>
                  <a:outerShdw blurRad="38100" dist="38100" dir="2700000" algn="tl">
                    <a:srgbClr val="000000">
                      <a:alpha val="43137"/>
                    </a:srgbClr>
                  </a:outerShdw>
                </a:effectLst>
              </a:rPr>
              <a:t>wêreld</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vyandskap</a:t>
            </a:r>
            <a:r>
              <a:rPr lang="en-ZA" i="1" dirty="0">
                <a:effectLst>
                  <a:outerShdw blurRad="38100" dist="38100" dir="2700000" algn="tl">
                    <a:srgbClr val="000000">
                      <a:alpha val="43137"/>
                    </a:srgbClr>
                  </a:outerShdw>
                </a:effectLst>
              </a:rPr>
              <a:t> teen God is </a:t>
            </a:r>
            <a:r>
              <a:rPr lang="en-ZA" i="1" dirty="0" err="1">
                <a:effectLst>
                  <a:outerShdw blurRad="38100" dist="38100" dir="2700000" algn="tl">
                    <a:srgbClr val="000000">
                      <a:alpha val="43137"/>
                    </a:srgbClr>
                  </a:outerShdw>
                </a:effectLst>
              </a:rPr>
              <a:t>nie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Wie</a:t>
            </a:r>
            <a:r>
              <a:rPr lang="en-ZA" i="1" dirty="0">
                <a:effectLst>
                  <a:outerShdw blurRad="38100" dist="38100" dir="2700000" algn="tl">
                    <a:srgbClr val="000000">
                      <a:alpha val="43137"/>
                    </a:srgbClr>
                  </a:outerShdw>
                </a:effectLst>
              </a:rPr>
              <a:t> 'n </a:t>
            </a:r>
            <a:r>
              <a:rPr lang="en-ZA" i="1" dirty="0" err="1">
                <a:effectLst>
                  <a:outerShdw blurRad="38100" dist="38100" dir="2700000" algn="tl">
                    <a:srgbClr val="000000">
                      <a:alpha val="43137"/>
                    </a:srgbClr>
                  </a:outerShdw>
                </a:effectLst>
              </a:rPr>
              <a:t>vriend</a:t>
            </a:r>
            <a:r>
              <a:rPr lang="en-ZA" i="1" dirty="0">
                <a:effectLst>
                  <a:outerShdw blurRad="38100" dist="38100" dir="2700000" algn="tl">
                    <a:srgbClr val="000000">
                      <a:alpha val="43137"/>
                    </a:srgbClr>
                  </a:outerShdw>
                </a:effectLst>
              </a:rPr>
              <a:t> van die </a:t>
            </a:r>
            <a:r>
              <a:rPr lang="en-ZA" i="1" dirty="0" err="1">
                <a:effectLst>
                  <a:outerShdw blurRad="38100" dist="38100" dir="2700000" algn="tl">
                    <a:srgbClr val="000000">
                      <a:alpha val="43137"/>
                    </a:srgbClr>
                  </a:outerShdw>
                </a:effectLst>
              </a:rPr>
              <a:t>wêreld</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wil</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wees</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wys</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daarmee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dat</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hy</a:t>
            </a:r>
            <a:r>
              <a:rPr lang="en-ZA" i="1" dirty="0">
                <a:effectLst>
                  <a:outerShdw blurRad="38100" dist="38100" dir="2700000" algn="tl">
                    <a:srgbClr val="000000">
                      <a:alpha val="43137"/>
                    </a:srgbClr>
                  </a:outerShdw>
                </a:effectLst>
              </a:rPr>
              <a:t> 'n </a:t>
            </a:r>
            <a:r>
              <a:rPr lang="en-ZA" i="1" dirty="0" err="1">
                <a:effectLst>
                  <a:outerShdw blurRad="38100" dist="38100" dir="2700000" algn="tl">
                    <a:srgbClr val="000000">
                      <a:alpha val="43137"/>
                    </a:srgbClr>
                  </a:outerShdw>
                </a:effectLst>
              </a:rPr>
              <a:t>vyand</a:t>
            </a:r>
            <a:r>
              <a:rPr lang="en-ZA" i="1" dirty="0">
                <a:effectLst>
                  <a:outerShdw blurRad="38100" dist="38100" dir="2700000" algn="tl">
                    <a:srgbClr val="000000">
                      <a:alpha val="43137"/>
                    </a:srgbClr>
                  </a:outerShdw>
                </a:effectLst>
              </a:rPr>
              <a:t> van God is. "</a:t>
            </a:r>
            <a:endParaRPr lang="en-ZA" dirty="0">
              <a:effectLst>
                <a:outerShdw blurRad="38100" dist="38100" dir="2700000" algn="tl">
                  <a:srgbClr val="000000">
                    <a:alpha val="43137"/>
                  </a:srgbClr>
                </a:outerShdw>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a:solidFill>
                  <a:srgbClr val="00B050"/>
                </a:solidFill>
                <a:effectLst>
                  <a:outerShdw blurRad="38100" dist="38100" dir="2700000" algn="tl">
                    <a:srgbClr val="000000">
                      <a:alpha val="43137"/>
                    </a:srgbClr>
                  </a:outerShdw>
                </a:effectLst>
              </a:rPr>
              <a:t>1 </a:t>
            </a:r>
            <a:r>
              <a:rPr lang="en-ZA" b="1" dirty="0" err="1">
                <a:solidFill>
                  <a:srgbClr val="00B050"/>
                </a:solidFill>
                <a:effectLst>
                  <a:outerShdw blurRad="38100" dist="38100" dir="2700000" algn="tl">
                    <a:srgbClr val="000000">
                      <a:alpha val="43137"/>
                    </a:srgbClr>
                  </a:outerShdw>
                </a:effectLst>
              </a:rPr>
              <a:t>Joh</a:t>
            </a:r>
            <a:r>
              <a:rPr lang="en-ZA" b="1" dirty="0">
                <a:solidFill>
                  <a:srgbClr val="00B050"/>
                </a:solidFill>
                <a:effectLst>
                  <a:outerShdw blurRad="38100" dist="38100" dir="2700000" algn="tl">
                    <a:srgbClr val="000000">
                      <a:alpha val="43137"/>
                    </a:srgbClr>
                  </a:outerShdw>
                </a:effectLst>
              </a:rPr>
              <a:t>. 2:15</a:t>
            </a:r>
            <a:r>
              <a:rPr lang="en-ZA" i="1" dirty="0">
                <a:solidFill>
                  <a:srgbClr val="00B050"/>
                </a:solidFill>
                <a:effectLst>
                  <a:outerShdw blurRad="38100" dist="38100" dir="2700000" algn="tl">
                    <a:srgbClr val="000000">
                      <a:alpha val="43137"/>
                    </a:srgbClr>
                  </a:outerShdw>
                </a:effectLst>
              </a:rPr>
              <a:t>  </a:t>
            </a:r>
            <a:r>
              <a:rPr lang="en-ZA" i="1" dirty="0" smtClean="0">
                <a:effectLst>
                  <a:outerShdw blurRad="38100" dist="38100" dir="2700000" algn="tl">
                    <a:srgbClr val="000000">
                      <a:alpha val="43137"/>
                    </a:srgbClr>
                  </a:outerShdw>
                </a:effectLst>
              </a:rPr>
              <a:t/>
            </a:r>
            <a:br>
              <a:rPr lang="en-ZA" i="1" dirty="0" smtClean="0">
                <a:effectLst>
                  <a:outerShdw blurRad="38100" dist="38100" dir="2700000" algn="tl">
                    <a:srgbClr val="000000">
                      <a:alpha val="43137"/>
                    </a:srgbClr>
                  </a:outerShdw>
                </a:effectLst>
              </a:rPr>
            </a:br>
            <a:r>
              <a:rPr lang="en-ZA" i="1" dirty="0">
                <a:effectLst>
                  <a:outerShdw blurRad="38100" dist="38100" dir="2700000" algn="tl">
                    <a:srgbClr val="000000">
                      <a:alpha val="43137"/>
                    </a:srgbClr>
                  </a:outerShdw>
                </a:effectLst>
              </a:rPr>
              <a:t/>
            </a:r>
            <a:br>
              <a:rPr lang="en-ZA" i="1" dirty="0">
                <a:effectLst>
                  <a:outerShdw blurRad="38100" dist="38100" dir="2700000" algn="tl">
                    <a:srgbClr val="000000">
                      <a:alpha val="43137"/>
                    </a:srgbClr>
                  </a:outerShdw>
                </a:effectLst>
              </a:rPr>
            </a:b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Moenie</a:t>
            </a:r>
            <a:r>
              <a:rPr lang="en-ZA" i="1" dirty="0">
                <a:effectLst>
                  <a:outerShdw blurRad="38100" dist="38100" dir="2700000" algn="tl">
                    <a:srgbClr val="000000">
                      <a:alpha val="43137"/>
                    </a:srgbClr>
                  </a:outerShdw>
                </a:effectLst>
              </a:rPr>
              <a:t> die </a:t>
            </a:r>
            <a:r>
              <a:rPr lang="en-ZA" i="1" dirty="0" err="1">
                <a:effectLst>
                  <a:outerShdw blurRad="38100" dist="38100" dir="2700000" algn="tl">
                    <a:srgbClr val="000000">
                      <a:alpha val="43137"/>
                    </a:srgbClr>
                  </a:outerShdw>
                </a:effectLst>
              </a:rPr>
              <a:t>sondige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wêreld</a:t>
            </a:r>
            <a:r>
              <a:rPr lang="en-ZA" i="1" dirty="0">
                <a:effectLst>
                  <a:outerShdw blurRad="38100" dist="38100" dir="2700000" algn="tl">
                    <a:srgbClr val="000000">
                      <a:alpha val="43137"/>
                    </a:srgbClr>
                  </a:outerShdw>
                </a:effectLst>
              </a:rPr>
              <a:t> en die </a:t>
            </a:r>
            <a:r>
              <a:rPr lang="en-ZA" i="1" dirty="0" err="1">
                <a:effectLst>
                  <a:outerShdw blurRad="38100" dist="38100" dir="2700000" algn="tl">
                    <a:srgbClr val="000000">
                      <a:alpha val="43137"/>
                    </a:srgbClr>
                  </a:outerShdw>
                </a:effectLst>
              </a:rPr>
              <a:t>dinge</a:t>
            </a:r>
            <a:r>
              <a:rPr lang="en-ZA" i="1" dirty="0">
                <a:effectLst>
                  <a:outerShdw blurRad="38100" dist="38100" dir="2700000" algn="tl">
                    <a:srgbClr val="000000">
                      <a:alpha val="43137"/>
                    </a:srgbClr>
                  </a:outerShdw>
                </a:effectLst>
              </a:rPr>
              <a:t> van die </a:t>
            </a:r>
            <a:r>
              <a:rPr lang="en-ZA" i="1" dirty="0" err="1">
                <a:effectLst>
                  <a:outerShdw blurRad="38100" dist="38100" dir="2700000" algn="tl">
                    <a:srgbClr val="000000">
                      <a:alpha val="43137"/>
                    </a:srgbClr>
                  </a:outerShdw>
                </a:effectLst>
              </a:rPr>
              <a:t>wêreld</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liefhê</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nie</a:t>
            </a:r>
            <a:r>
              <a:rPr lang="en-ZA" i="1" dirty="0">
                <a:effectLst>
                  <a:outerShdw blurRad="38100" dist="38100" dir="2700000" algn="tl">
                    <a:srgbClr val="000000">
                      <a:alpha val="43137"/>
                    </a:srgbClr>
                  </a:outerShdw>
                </a:effectLst>
              </a:rPr>
              <a:t>. As </a:t>
            </a:r>
            <a:r>
              <a:rPr lang="en-ZA" i="1" dirty="0" err="1">
                <a:effectLst>
                  <a:outerShdw blurRad="38100" dist="38100" dir="2700000" algn="tl">
                    <a:srgbClr val="000000">
                      <a:alpha val="43137"/>
                    </a:srgbClr>
                  </a:outerShdw>
                </a:effectLst>
              </a:rPr>
              <a:t>iemand</a:t>
            </a:r>
            <a:r>
              <a:rPr lang="en-ZA" i="1" dirty="0">
                <a:effectLst>
                  <a:outerShdw blurRad="38100" dist="38100" dir="2700000" algn="tl">
                    <a:srgbClr val="000000">
                      <a:alpha val="43137"/>
                    </a:srgbClr>
                  </a:outerShdw>
                </a:effectLst>
              </a:rPr>
              <a:t> die </a:t>
            </a:r>
            <a:r>
              <a:rPr lang="en-ZA" i="1" dirty="0" err="1">
                <a:effectLst>
                  <a:outerShdw blurRad="38100" dist="38100" dir="2700000" algn="tl">
                    <a:srgbClr val="000000">
                      <a:alpha val="43137"/>
                    </a:srgbClr>
                  </a:outerShdw>
                </a:effectLst>
              </a:rPr>
              <a:t>wêreld</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liefhet</a:t>
            </a:r>
            <a:r>
              <a:rPr lang="en-ZA" i="1" dirty="0">
                <a:effectLst>
                  <a:outerShdw blurRad="38100" dist="38100" dir="2700000" algn="tl">
                    <a:srgbClr val="000000">
                      <a:alpha val="43137"/>
                    </a:srgbClr>
                  </a:outerShdw>
                </a:effectLst>
              </a:rPr>
              <a:t>, is die Vader se </a:t>
            </a:r>
            <a:r>
              <a:rPr lang="en-ZA" i="1" dirty="0" err="1">
                <a:effectLst>
                  <a:outerShdw blurRad="38100" dist="38100" dir="2700000" algn="tl">
                    <a:srgbClr val="000000">
                      <a:alpha val="43137"/>
                    </a:srgbClr>
                  </a:outerShdw>
                </a:effectLst>
              </a:rPr>
              <a:t>liefde</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nie</a:t>
            </a:r>
            <a:r>
              <a:rPr lang="en-ZA" i="1" dirty="0">
                <a:effectLst>
                  <a:outerShdw blurRad="38100" dist="38100" dir="2700000" algn="tl">
                    <a:srgbClr val="000000">
                      <a:alpha val="43137"/>
                    </a:srgbClr>
                  </a:outerShdw>
                </a:effectLst>
              </a:rPr>
              <a:t> in </a:t>
            </a:r>
            <a:r>
              <a:rPr lang="en-ZA" i="1" dirty="0" err="1">
                <a:effectLst>
                  <a:outerShdw blurRad="38100" dist="38100" dir="2700000" algn="tl">
                    <a:srgbClr val="000000">
                      <a:alpha val="43137"/>
                    </a:srgbClr>
                  </a:outerShdw>
                </a:effectLst>
              </a:rPr>
              <a:t>hom</a:t>
            </a:r>
            <a:r>
              <a:rPr lang="en-ZA" i="1" dirty="0">
                <a:effectLst>
                  <a:outerShdw blurRad="38100" dist="38100" dir="2700000" algn="tl">
                    <a:srgbClr val="000000">
                      <a:alpha val="43137"/>
                    </a:srgbClr>
                  </a:outerShdw>
                </a:effectLst>
              </a:rPr>
              <a:t> </a:t>
            </a:r>
            <a:r>
              <a:rPr lang="en-ZA" i="1" dirty="0" err="1">
                <a:effectLst>
                  <a:outerShdw blurRad="38100" dist="38100" dir="2700000" algn="tl">
                    <a:srgbClr val="000000">
                      <a:alpha val="43137"/>
                    </a:srgbClr>
                  </a:outerShdw>
                </a:effectLst>
              </a:rPr>
              <a:t>nie</a:t>
            </a:r>
            <a:r>
              <a:rPr lang="en-ZA" i="1" dirty="0">
                <a:effectLst>
                  <a:outerShdw blurRad="38100" dist="38100" dir="2700000" algn="tl">
                    <a:srgbClr val="000000">
                      <a:alpha val="43137"/>
                    </a:srgbClr>
                  </a:outerShdw>
                </a:effectLst>
              </a:rPr>
              <a:t>. </a:t>
            </a:r>
            <a:r>
              <a:rPr lang="en-ZA" i="1" dirty="0" smtClean="0">
                <a:effectLst>
                  <a:outerShdw blurRad="38100" dist="38100" dir="2700000" algn="tl">
                    <a:srgbClr val="000000">
                      <a:alpha val="43137"/>
                    </a:srgbClr>
                  </a:outerShdw>
                </a:effectLst>
              </a:rPr>
              <a:t>"</a:t>
            </a:r>
            <a:endParaRPr lang="en-ZA" dirty="0">
              <a:effectLst>
                <a:outerShdw blurRad="38100" dist="38100" dir="2700000" algn="tl">
                  <a:srgbClr val="000000">
                    <a:alpha val="43137"/>
                  </a:srgbClr>
                </a:outerShdw>
              </a:effectLst>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37</Words>
  <Application>Microsoft Office PowerPoint</Application>
  <PresentationFormat>On-screen Show (4:3)</PresentationFormat>
  <Paragraphs>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2 Tim. 3:5     "Hulle sal nog die uiterlike skyn van die godsdiens hê, maar die krag van die godsdiens sal hulle nie ken nie. Bly weg van sulke mense af. "</vt:lpstr>
      <vt:lpstr>Slide 3</vt:lpstr>
      <vt:lpstr>"Nothing so hardens the heart of man as a barren familiarity with sacred things.“         J C Ryle</vt:lpstr>
      <vt:lpstr>Slide 5</vt:lpstr>
      <vt:lpstr>1 Sam. 15:22-23     "Maar Samuel antwoord: "Is brandoffers en ander diereoffers net so aanneemlik vir die Here as gehoorsaamheid aan sy bevel? Nee, gehoorsaamheid is beter as offerande, om te luister is beter as die vet van ramme. Weerspannigheid is net so erg as die sonde van waarsêery;</vt:lpstr>
      <vt:lpstr>Slide 7</vt:lpstr>
      <vt:lpstr>Jak. 4:4     "Weet julle nie, julle ontroues, dat vriendskap met die wêreld vyandskap teen God is nie? Wie 'n vriend van die wêreld wil wees, wys daarmee dat hy 'n vyand van God is. "</vt:lpstr>
      <vt:lpstr>1 Joh. 2:15     "Moenie die sondige wêreld en die dinge van die wêreld liefhê nie. As iemand die wêreld liefhet, is die Vader se liefde nie in hom nie. "</vt:lpstr>
      <vt:lpstr>Slide 10</vt:lpstr>
      <vt:lpstr>Luk. 9:62     "Toe sê Jesus: "Iemand wat die hand aan die ploeg slaan en aanhou omkyk na wat agter is, is nie geskik vir die koninkryk van God nie." </vt:lpstr>
      <vt:lpstr>Slide 12</vt:lpstr>
      <vt:lpstr>Heb. 10:31     "Dit is verskriklik om in die hande van die lewende God te val."</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1</cp:revision>
  <dcterms:created xsi:type="dcterms:W3CDTF">2015-02-12T06:17:51Z</dcterms:created>
  <dcterms:modified xsi:type="dcterms:W3CDTF">2015-02-12T06:27:26Z</dcterms:modified>
</cp:coreProperties>
</file>