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868" autoAdjust="0"/>
    <p:restoredTop sz="94660"/>
  </p:normalViewPr>
  <p:slideViewPr>
    <p:cSldViewPr snapToGrid="0" snapToObjects="1">
      <p:cViewPr varScale="1">
        <p:scale>
          <a:sx n="132" d="100"/>
          <a:sy n="132" d="100"/>
        </p:scale>
        <p:origin x="-2224"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463BF7A-FF68-7044-B75D-92C1B040D510}" type="datetimeFigureOut">
              <a:rPr lang="en-US" smtClean="0"/>
              <a:t>15/03/13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3055410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63BF7A-FF68-7044-B75D-92C1B040D510}" type="datetimeFigureOut">
              <a:rPr lang="en-US" smtClean="0"/>
              <a:t>15/03/13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39852127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63BF7A-FF68-7044-B75D-92C1B040D510}" type="datetimeFigureOut">
              <a:rPr lang="en-US" smtClean="0"/>
              <a:t>15/03/13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406000444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463BF7A-FF68-7044-B75D-92C1B040D510}" type="datetimeFigureOut">
              <a:rPr lang="en-US" smtClean="0"/>
              <a:t>15/03/13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8238025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463BF7A-FF68-7044-B75D-92C1B040D510}" type="datetimeFigureOut">
              <a:rPr lang="en-US" smtClean="0"/>
              <a:t>15/03/13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17826270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463BF7A-FF68-7044-B75D-92C1B040D510}" type="datetimeFigureOut">
              <a:rPr lang="en-US" smtClean="0"/>
              <a:t>15/03/13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1842413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463BF7A-FF68-7044-B75D-92C1B040D510}" type="datetimeFigureOut">
              <a:rPr lang="en-US" smtClean="0"/>
              <a:t>15/03/13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3946330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463BF7A-FF68-7044-B75D-92C1B040D510}" type="datetimeFigureOut">
              <a:rPr lang="en-US" smtClean="0"/>
              <a:t>15/03/13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18781343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63BF7A-FF68-7044-B75D-92C1B040D510}" type="datetimeFigureOut">
              <a:rPr lang="en-US" smtClean="0"/>
              <a:t>15/03/13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2193282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63BF7A-FF68-7044-B75D-92C1B040D510}" type="datetimeFigureOut">
              <a:rPr lang="en-US" smtClean="0"/>
              <a:t>15/03/13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111066499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463BF7A-FF68-7044-B75D-92C1B040D510}" type="datetimeFigureOut">
              <a:rPr lang="en-US" smtClean="0"/>
              <a:t>15/03/13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41E1F96-7987-6147-989E-38C255366C7E}" type="slidenum">
              <a:rPr lang="en-US" smtClean="0"/>
              <a:t>‹#›</a:t>
            </a:fld>
            <a:endParaRPr lang="en-US"/>
          </a:p>
        </p:txBody>
      </p:sp>
    </p:spTree>
    <p:extLst>
      <p:ext uri="{BB962C8B-B14F-4D97-AF65-F5344CB8AC3E}">
        <p14:creationId xmlns:p14="http://schemas.microsoft.com/office/powerpoint/2010/main" val="4025629910"/>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63BF7A-FF68-7044-B75D-92C1B040D510}" type="datetimeFigureOut">
              <a:rPr lang="en-US" smtClean="0"/>
              <a:t>15/03/13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41E1F96-7987-6147-989E-38C255366C7E}" type="slidenum">
              <a:rPr lang="en-US" smtClean="0"/>
              <a:t>‹#›</a:t>
            </a:fld>
            <a:endParaRPr lang="en-US"/>
          </a:p>
        </p:txBody>
      </p:sp>
    </p:spTree>
    <p:extLst>
      <p:ext uri="{BB962C8B-B14F-4D97-AF65-F5344CB8AC3E}">
        <p14:creationId xmlns:p14="http://schemas.microsoft.com/office/powerpoint/2010/main" val="23275080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0312458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24:40-41</a:t>
            </a:r>
            <a:r>
              <a:rPr lang="af-ZA" dirty="0">
                <a:solidFill>
                  <a:srgbClr val="008000"/>
                </a:solidFill>
              </a:rPr>
              <a:t>	</a:t>
            </a:r>
            <a:r>
              <a:rPr lang="af-ZA" dirty="0"/>
              <a:t>	</a:t>
            </a:r>
            <a:r>
              <a:rPr lang="af-ZA" dirty="0" smtClean="0"/>
              <a:t/>
            </a:r>
            <a:br>
              <a:rPr lang="af-ZA" dirty="0" smtClean="0"/>
            </a:br>
            <a:r>
              <a:rPr lang="af-ZA" dirty="0"/>
              <a:t/>
            </a:r>
            <a:br>
              <a:rPr lang="af-ZA" dirty="0"/>
            </a:br>
            <a:r>
              <a:rPr lang="af-ZA" dirty="0" smtClean="0"/>
              <a:t>“</a:t>
            </a:r>
            <a:r>
              <a:rPr lang="af-ZA" i="1" dirty="0"/>
              <a:t>Dan sal twee mense op die land werk, die een sal saamgeneem en die ander een agtergelaat word. Twee vroue sal by die meul koring maal, die een sal saamgeneem en die ander een agtergelaat word</a:t>
            </a:r>
            <a:r>
              <a:rPr lang="af-ZA" dirty="0" smtClean="0"/>
              <a:t>”</a:t>
            </a:r>
            <a:endParaRPr lang="en-US" dirty="0"/>
          </a:p>
        </p:txBody>
      </p:sp>
    </p:spTree>
    <p:extLst>
      <p:ext uri="{BB962C8B-B14F-4D97-AF65-F5344CB8AC3E}">
        <p14:creationId xmlns:p14="http://schemas.microsoft.com/office/powerpoint/2010/main" val="411655167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655167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dirty="0" smtClean="0"/>
              <a:t>“</a:t>
            </a:r>
            <a:r>
              <a:rPr lang="af-ZA" i="1" dirty="0"/>
              <a:t>the great majority of persons who make promises of amendment on a sick bed, and then for the first time talk about religion, if they recover, go back to sin and the world</a:t>
            </a:r>
            <a:r>
              <a:rPr lang="af-ZA" dirty="0"/>
              <a:t>.</a:t>
            </a:r>
            <a:r>
              <a:rPr lang="af-ZA" dirty="0" smtClean="0"/>
              <a:t>”</a:t>
            </a:r>
            <a:br>
              <a:rPr lang="af-ZA" dirty="0" smtClean="0"/>
            </a:br>
            <a:r>
              <a:rPr lang="en-US" dirty="0"/>
              <a:t/>
            </a:r>
            <a:br>
              <a:rPr lang="en-US" dirty="0"/>
            </a:br>
            <a:r>
              <a:rPr lang="en-US" dirty="0" smtClean="0"/>
              <a:t>																																			</a:t>
            </a:r>
            <a:r>
              <a:rPr lang="af-ZA" b="1" dirty="0" smtClean="0">
                <a:solidFill>
                  <a:srgbClr val="660066"/>
                </a:solidFill>
              </a:rPr>
              <a:t>J C Ryle</a:t>
            </a:r>
            <a:r>
              <a:rPr lang="af-ZA" b="1" dirty="0" smtClean="0"/>
              <a:t>	</a:t>
            </a:r>
            <a:endParaRPr lang="en-US" dirty="0"/>
          </a:p>
        </p:txBody>
      </p:sp>
    </p:spTree>
    <p:extLst>
      <p:ext uri="{BB962C8B-B14F-4D97-AF65-F5344CB8AC3E}">
        <p14:creationId xmlns:p14="http://schemas.microsoft.com/office/powerpoint/2010/main" val="411655167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165516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46</Words>
  <Application>Microsoft Macintosh PowerPoint</Application>
  <PresentationFormat>On-screen Show (4:3)</PresentationFormat>
  <Paragraphs>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PowerPoint Presentation</vt:lpstr>
      <vt:lpstr>Matt. 24:40-41    “Dan sal twee mense op die land werk, die een sal saamgeneem en die ander een agtergelaat word. Twee vroue sal by die meul koring maal, die een sal saamgeneem en die ander een agtergelaat word”</vt:lpstr>
      <vt:lpstr>PowerPoint Presentation</vt:lpstr>
      <vt:lpstr>“the great majority of persons who make promises of amendment on a sick bed, and then for the first time talk about religion, if they recover, go back to sin and the world.”                                     J C Ryle </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2015-03-13T05:38:12Z</dcterms:created>
  <dcterms:modified xsi:type="dcterms:W3CDTF">2015-03-13T05:42:56Z</dcterms:modified>
</cp:coreProperties>
</file>