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7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9" autoAdjust="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22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762287B-0A42-BA40-9655-848955FA196B}" type="datetimeFigureOut">
              <a:rPr lang="en-US" smtClean="0"/>
              <a:t>15/03/17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6690319C-76AE-A949-9723-30BAE70961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  <p:sldLayoutId id="2147483864" r:id="rId17"/>
    <p:sldLayoutId id="2147483865" r:id="rId18"/>
    <p:sldLayoutId id="2147483866" r:id="rId19"/>
    <p:sldLayoutId id="2147483867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20594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87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af-ZA" dirty="0"/>
              <a:t>	</a:t>
            </a:r>
            <a:r>
              <a:rPr lang="af-ZA" sz="4900" b="1" dirty="0"/>
              <a:t>“</a:t>
            </a:r>
            <a:r>
              <a:rPr lang="af-ZA" sz="4900" b="1" i="1" dirty="0"/>
              <a:t>Wishing, and feeling, and meaning, and intending, do not make up saving religion. They are but painted corks, which may enable you to float on the surface for a time, and keep your head above water, but they will not prevent you being carried down the stream...</a:t>
            </a:r>
            <a:r>
              <a:rPr lang="af-ZA" sz="4900" b="1" dirty="0" smtClean="0"/>
              <a:t>”</a:t>
            </a:r>
            <a:br>
              <a:rPr lang="af-ZA" sz="4900" b="1" dirty="0" smtClean="0"/>
            </a:br>
            <a:r>
              <a:rPr lang="af-ZA" sz="4900" b="1" dirty="0"/>
              <a:t/>
            </a:r>
            <a:br>
              <a:rPr lang="af-ZA" sz="4900" b="1" dirty="0"/>
            </a:br>
            <a:r>
              <a:rPr lang="af-ZA" sz="4900" b="1" dirty="0" smtClean="0"/>
              <a:t>				</a:t>
            </a:r>
            <a:r>
              <a:rPr lang="af-ZA" b="1" dirty="0" smtClean="0"/>
              <a:t>									</a:t>
            </a:r>
            <a:r>
              <a:rPr lang="af-ZA" b="1" dirty="0">
                <a:solidFill>
                  <a:srgbClr val="660066"/>
                </a:solidFill>
              </a:rPr>
              <a:t>	 J C Ryle</a:t>
            </a:r>
            <a:r>
              <a:rPr lang="en-US" b="1" dirty="0">
                <a:solidFill>
                  <a:srgbClr val="660066"/>
                </a:solidFill>
              </a:rPr>
              <a:t/>
            </a:r>
            <a:br>
              <a:rPr lang="en-US" b="1" dirty="0">
                <a:solidFill>
                  <a:srgbClr val="660066"/>
                </a:solidFill>
              </a:rPr>
            </a:br>
            <a:r>
              <a:rPr lang="af-ZA" b="1" dirty="0" smtClean="0"/>
              <a:t>							</a:t>
            </a:r>
            <a:endParaRPr lang="en-US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4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	</a:t>
            </a:r>
            <a:r>
              <a:rPr lang="af-ZA" i="1" dirty="0"/>
              <a:t>“You know too much of religion to be happy in the world—you are too much mixed up with the world to get any comfort from your religion</a:t>
            </a:r>
            <a:r>
              <a:rPr lang="af-ZA" i="1" dirty="0" smtClean="0"/>
              <a:t>”</a:t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													</a:t>
            </a:r>
            <a:r>
              <a:rPr lang="en-US" dirty="0" smtClean="0">
                <a:solidFill>
                  <a:srgbClr val="660066"/>
                </a:solidFill>
              </a:rPr>
              <a:t>	</a:t>
            </a:r>
            <a:r>
              <a:rPr lang="af-ZA" b="1" dirty="0" smtClean="0">
                <a:solidFill>
                  <a:srgbClr val="660066"/>
                </a:solidFill>
              </a:rPr>
              <a:t>J C Ryle</a:t>
            </a:r>
            <a:r>
              <a:rPr lang="af-ZA" dirty="0" smtClean="0">
                <a:solidFill>
                  <a:srgbClr val="660066"/>
                </a:solidFill>
              </a:rPr>
              <a:t> 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46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707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2606</TotalTime>
  <Words>1</Words>
  <Application>Microsoft Macintosh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Inkwell</vt:lpstr>
      <vt:lpstr>PowerPoint Presentation</vt:lpstr>
      <vt:lpstr> “Wishing, and feeling, and meaning, and intending, do not make up saving religion. They are but painted corks, which may enable you to float on the surface for a time, and keep your head above water, but they will not prevent you being carried down the stream...”                 J C Ryle        </vt:lpstr>
      <vt:lpstr> “You know too much of religion to be happy in the world—you are too much mixed up with the world to get any comfort from your religion”                                    J C Ryle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2015-03-17T11:30:46Z</dcterms:created>
  <dcterms:modified xsi:type="dcterms:W3CDTF">2015-03-19T06:57:07Z</dcterms:modified>
</cp:coreProperties>
</file>