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41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14" autoAdjust="0"/>
    <p:restoredTop sz="94660"/>
  </p:normalViewPr>
  <p:slideViewPr>
    <p:cSldViewPr snapToGrid="0" snapToObjects="1">
      <p:cViewPr varScale="1">
        <p:scale>
          <a:sx n="132" d="100"/>
          <a:sy n="132" d="100"/>
        </p:scale>
        <p:origin x="-228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DF54-B0C2-CC4E-B354-288E39B21910}" type="datetimeFigureOut">
              <a:rPr lang="en-US" smtClean="0"/>
              <a:t>15/03/26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72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DF54-B0C2-CC4E-B354-288E39B21910}" type="datetimeFigureOut">
              <a:rPr lang="en-US" smtClean="0"/>
              <a:t>15/03/26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64C75-0618-5B4B-A4D2-BA6C5C237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14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DF54-B0C2-CC4E-B354-288E39B21910}" type="datetimeFigureOut">
              <a:rPr lang="en-US" smtClean="0"/>
              <a:t>15/03/26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64C75-0618-5B4B-A4D2-BA6C5C237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473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DF54-B0C2-CC4E-B354-288E39B21910}" type="datetimeFigureOut">
              <a:rPr lang="en-US" smtClean="0"/>
              <a:t>15/03/26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64C75-0618-5B4B-A4D2-BA6C5C237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85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DF54-B0C2-CC4E-B354-288E39B21910}" type="datetimeFigureOut">
              <a:rPr lang="en-US" smtClean="0"/>
              <a:t>15/03/26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64C75-0618-5B4B-A4D2-BA6C5C237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3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DF54-B0C2-CC4E-B354-288E39B21910}" type="datetimeFigureOut">
              <a:rPr lang="en-US" smtClean="0"/>
              <a:t>15/03/26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64C75-0618-5B4B-A4D2-BA6C5C237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4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DF54-B0C2-CC4E-B354-288E39B21910}" type="datetimeFigureOut">
              <a:rPr lang="en-US" smtClean="0"/>
              <a:t>15/03/26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64C75-0618-5B4B-A4D2-BA6C5C237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858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DF54-B0C2-CC4E-B354-288E39B21910}" type="datetimeFigureOut">
              <a:rPr lang="en-US" smtClean="0"/>
              <a:t>15/03/26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64C75-0618-5B4B-A4D2-BA6C5C237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94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DF54-B0C2-CC4E-B354-288E39B21910}" type="datetimeFigureOut">
              <a:rPr lang="en-US" smtClean="0"/>
              <a:t>15/03/26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64C75-0618-5B4B-A4D2-BA6C5C237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97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DF54-B0C2-CC4E-B354-288E39B21910}" type="datetimeFigureOut">
              <a:rPr lang="en-US" smtClean="0"/>
              <a:t>15/03/26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519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DF54-B0C2-CC4E-B354-288E39B21910}" type="datetimeFigureOut">
              <a:rPr lang="en-US" smtClean="0"/>
              <a:t>15/03/26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64C75-0618-5B4B-A4D2-BA6C5C237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927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2DF54-B0C2-CC4E-B354-288E39B21910}" type="datetimeFigureOut">
              <a:rPr lang="en-US" smtClean="0"/>
              <a:t>15/03/26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64C75-0618-5B4B-A4D2-BA6C5C237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367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86045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-1" y="0"/>
            <a:ext cx="9144001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I Tim. 6:10</a:t>
            </a:r>
            <a:r>
              <a:rPr lang="af-ZA" dirty="0"/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dirty="0" smtClean="0"/>
              <a:t>“</a:t>
            </a:r>
            <a:r>
              <a:rPr lang="af-ZA" i="1" dirty="0"/>
              <a:t>Geldgierigheid is 'n wortel van allerlei kwaad. Party het geld nagejaag en toe van die geloof afgedwaal; daardeur het hulle hulleself baie ellende op die hals gehaal</a:t>
            </a:r>
            <a:r>
              <a:rPr lang="af-ZA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908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4683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-1" y="0"/>
            <a:ext cx="9144001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Luk. 12:1</a:t>
            </a:r>
            <a:r>
              <a:rPr lang="af-ZA" i="1" dirty="0">
                <a:solidFill>
                  <a:srgbClr val="008000"/>
                </a:solidFill>
              </a:rPr>
              <a:t>	</a:t>
            </a:r>
            <a:r>
              <a:rPr lang="af-ZA" i="1" dirty="0" smtClean="0">
                <a:solidFill>
                  <a:srgbClr val="008000"/>
                </a:solidFill>
              </a:rPr>
              <a:t/>
            </a:r>
            <a:br>
              <a:rPr lang="af-ZA" i="1" dirty="0" smtClean="0">
                <a:solidFill>
                  <a:srgbClr val="008000"/>
                </a:solidFill>
              </a:rPr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Pas op vir die suurdeeg van die Fariseërs, dit is hulle huigelary.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683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4683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-1" y="0"/>
            <a:ext cx="9144001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I Pet. 4:17</a:t>
            </a:r>
            <a:r>
              <a:rPr lang="af-ZA" i="1" dirty="0">
                <a:solidFill>
                  <a:srgbClr val="008000"/>
                </a:solidFill>
              </a:rPr>
              <a:t>	</a:t>
            </a:r>
            <a:br>
              <a:rPr lang="af-ZA" i="1" dirty="0">
                <a:solidFill>
                  <a:srgbClr val="008000"/>
                </a:solidFill>
              </a:rPr>
            </a:br>
            <a:r>
              <a:rPr lang="af-ZA" i="1" dirty="0" smtClean="0">
                <a:solidFill>
                  <a:srgbClr val="008000"/>
                </a:solidFill>
              </a:rPr>
              <a:t/>
            </a:r>
            <a:br>
              <a:rPr lang="af-ZA" i="1" dirty="0" smtClean="0">
                <a:solidFill>
                  <a:srgbClr val="008000"/>
                </a:solidFill>
              </a:rPr>
            </a:br>
            <a:r>
              <a:rPr lang="af-ZA" i="1" dirty="0" smtClean="0"/>
              <a:t>“</a:t>
            </a:r>
            <a:r>
              <a:rPr lang="af-ZA" i="1" dirty="0"/>
              <a:t>Die tyd vir die oordeel het aangebreek; dit begin by die huis van God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683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4683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-1" y="0"/>
            <a:ext cx="9144001" cy="6858000"/>
          </a:xfrm>
        </p:spPr>
        <p:txBody>
          <a:bodyPr/>
          <a:lstStyle/>
          <a:p>
            <a:r>
              <a:rPr lang="af-ZA" dirty="0"/>
              <a:t>	“</a:t>
            </a:r>
            <a:r>
              <a:rPr lang="af-ZA" i="1" dirty="0"/>
              <a:t>Instead of luring people to church by making them feel comfortable and secure, God used fear to keep unbelievers away</a:t>
            </a:r>
            <a:r>
              <a:rPr lang="af-ZA" dirty="0"/>
              <a:t>.</a:t>
            </a:r>
            <a:r>
              <a:rPr lang="af-ZA" dirty="0" smtClean="0"/>
              <a:t>”</a:t>
            </a:r>
            <a:r>
              <a:rPr lang="af-ZA" b="1" dirty="0" smtClean="0"/>
              <a:t> </a:t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b="1" dirty="0" smtClean="0"/>
              <a:t>															</a:t>
            </a:r>
            <a:br>
              <a:rPr lang="af-ZA" b="1" dirty="0" smtClean="0"/>
            </a:br>
            <a:r>
              <a:rPr lang="af-ZA" b="1" dirty="0"/>
              <a:t>	</a:t>
            </a:r>
            <a:r>
              <a:rPr lang="af-ZA" b="1" dirty="0" smtClean="0"/>
              <a:t>																				</a:t>
            </a:r>
            <a:r>
              <a:rPr lang="af-ZA" b="1" dirty="0" smtClean="0">
                <a:solidFill>
                  <a:srgbClr val="660066"/>
                </a:solidFill>
              </a:rPr>
              <a:t>					</a:t>
            </a:r>
            <a:r>
              <a:rPr lang="af-ZA" b="1" dirty="0" smtClean="0">
                <a:solidFill>
                  <a:srgbClr val="660066"/>
                </a:solidFill>
              </a:rPr>
              <a:t>John MacAthur</a:t>
            </a:r>
            <a:r>
              <a:rPr lang="af-ZA" b="1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683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4683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1353</TotalTime>
  <Words>17</Words>
  <Application>Microsoft Macintosh PowerPoint</Application>
  <PresentationFormat>On-screen Show (4:3)</PresentationFormat>
  <Paragraphs>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I Tim. 6:10   “Geldgierigheid is 'n wortel van allerlei kwaad. Party het geld nagejaag en toe van die geloof afgedwaal; daardeur het hulle hulleself baie ellende op die hals gehaal”</vt:lpstr>
      <vt:lpstr>PowerPoint Presentation</vt:lpstr>
      <vt:lpstr>Luk. 12:1   “Pas op vir die suurdeeg van die Fariseërs, dit is hulle huigelary.”</vt:lpstr>
      <vt:lpstr>PowerPoint Presentation</vt:lpstr>
      <vt:lpstr>I Pet. 4:17   “Die tyd vir die oordeel het aangebreek; dit begin by die huis van God”</vt:lpstr>
      <vt:lpstr>PowerPoint Presentation</vt:lpstr>
      <vt:lpstr> “Instead of luring people to church by making them feel comfortable and secure, God used fear to keep unbelievers away.”                                             John MacAthur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Botha</dc:creator>
  <cp:lastModifiedBy>Edward Botha</cp:lastModifiedBy>
  <cp:revision>2</cp:revision>
  <dcterms:created xsi:type="dcterms:W3CDTF">2015-03-26T07:16:30Z</dcterms:created>
  <dcterms:modified xsi:type="dcterms:W3CDTF">2015-03-27T05:49:35Z</dcterms:modified>
</cp:coreProperties>
</file>