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80" r:id="rId15"/>
    <p:sldId id="271" r:id="rId16"/>
    <p:sldId id="281" r:id="rId17"/>
    <p:sldId id="282" r:id="rId18"/>
    <p:sldId id="269" r:id="rId19"/>
    <p:sldId id="283"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13" autoAdjust="0"/>
    <p:restoredTop sz="94660"/>
  </p:normalViewPr>
  <p:slideViewPr>
    <p:cSldViewPr snapToGrid="0" snapToObjects="1">
      <p:cViewPr varScale="1">
        <p:scale>
          <a:sx n="138" d="100"/>
          <a:sy n="138" d="100"/>
        </p:scale>
        <p:origin x="-2056"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24813EF-162E-2347-9F36-4A3842AD5DF6}" type="datetimeFigureOut">
              <a:rPr lang="en-US" smtClean="0"/>
              <a:t>16-05-09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5AAD09-9F91-2841-9377-E1F9E603F4BA}" type="slidenum">
              <a:rPr lang="en-US" smtClean="0"/>
              <a:t>‹#›</a:t>
            </a:fld>
            <a:endParaRPr lang="en-US"/>
          </a:p>
        </p:txBody>
      </p:sp>
    </p:spTree>
    <p:extLst>
      <p:ext uri="{BB962C8B-B14F-4D97-AF65-F5344CB8AC3E}">
        <p14:creationId xmlns:p14="http://schemas.microsoft.com/office/powerpoint/2010/main" val="1287029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4813EF-162E-2347-9F36-4A3842AD5DF6}" type="datetimeFigureOut">
              <a:rPr lang="en-US" smtClean="0"/>
              <a:t>16-05-09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5AAD09-9F91-2841-9377-E1F9E603F4BA}" type="slidenum">
              <a:rPr lang="en-US" smtClean="0"/>
              <a:t>‹#›</a:t>
            </a:fld>
            <a:endParaRPr lang="en-US"/>
          </a:p>
        </p:txBody>
      </p:sp>
    </p:spTree>
    <p:extLst>
      <p:ext uri="{BB962C8B-B14F-4D97-AF65-F5344CB8AC3E}">
        <p14:creationId xmlns:p14="http://schemas.microsoft.com/office/powerpoint/2010/main" val="619321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4813EF-162E-2347-9F36-4A3842AD5DF6}" type="datetimeFigureOut">
              <a:rPr lang="en-US" smtClean="0"/>
              <a:t>16-05-09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5AAD09-9F91-2841-9377-E1F9E603F4BA}" type="slidenum">
              <a:rPr lang="en-US" smtClean="0"/>
              <a:t>‹#›</a:t>
            </a:fld>
            <a:endParaRPr lang="en-US"/>
          </a:p>
        </p:txBody>
      </p:sp>
    </p:spTree>
    <p:extLst>
      <p:ext uri="{BB962C8B-B14F-4D97-AF65-F5344CB8AC3E}">
        <p14:creationId xmlns:p14="http://schemas.microsoft.com/office/powerpoint/2010/main" val="4116549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4813EF-162E-2347-9F36-4A3842AD5DF6}" type="datetimeFigureOut">
              <a:rPr lang="en-US" smtClean="0"/>
              <a:t>16-05-09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5AAD09-9F91-2841-9377-E1F9E603F4BA}" type="slidenum">
              <a:rPr lang="en-US" smtClean="0"/>
              <a:t>‹#›</a:t>
            </a:fld>
            <a:endParaRPr lang="en-US"/>
          </a:p>
        </p:txBody>
      </p:sp>
    </p:spTree>
    <p:extLst>
      <p:ext uri="{BB962C8B-B14F-4D97-AF65-F5344CB8AC3E}">
        <p14:creationId xmlns:p14="http://schemas.microsoft.com/office/powerpoint/2010/main" val="2341832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24813EF-162E-2347-9F36-4A3842AD5DF6}" type="datetimeFigureOut">
              <a:rPr lang="en-US" smtClean="0"/>
              <a:t>16-05-09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5AAD09-9F91-2841-9377-E1F9E603F4BA}" type="slidenum">
              <a:rPr lang="en-US" smtClean="0"/>
              <a:t>‹#›</a:t>
            </a:fld>
            <a:endParaRPr lang="en-US"/>
          </a:p>
        </p:txBody>
      </p:sp>
    </p:spTree>
    <p:extLst>
      <p:ext uri="{BB962C8B-B14F-4D97-AF65-F5344CB8AC3E}">
        <p14:creationId xmlns:p14="http://schemas.microsoft.com/office/powerpoint/2010/main" val="827704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24813EF-162E-2347-9F36-4A3842AD5DF6}" type="datetimeFigureOut">
              <a:rPr lang="en-US" smtClean="0"/>
              <a:t>16-05-09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5AAD09-9F91-2841-9377-E1F9E603F4BA}" type="slidenum">
              <a:rPr lang="en-US" smtClean="0"/>
              <a:t>‹#›</a:t>
            </a:fld>
            <a:endParaRPr lang="en-US"/>
          </a:p>
        </p:txBody>
      </p:sp>
    </p:spTree>
    <p:extLst>
      <p:ext uri="{BB962C8B-B14F-4D97-AF65-F5344CB8AC3E}">
        <p14:creationId xmlns:p14="http://schemas.microsoft.com/office/powerpoint/2010/main" val="3468933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24813EF-162E-2347-9F36-4A3842AD5DF6}" type="datetimeFigureOut">
              <a:rPr lang="en-US" smtClean="0"/>
              <a:t>16-05-09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5AAD09-9F91-2841-9377-E1F9E603F4BA}" type="slidenum">
              <a:rPr lang="en-US" smtClean="0"/>
              <a:t>‹#›</a:t>
            </a:fld>
            <a:endParaRPr lang="en-US"/>
          </a:p>
        </p:txBody>
      </p:sp>
    </p:spTree>
    <p:extLst>
      <p:ext uri="{BB962C8B-B14F-4D97-AF65-F5344CB8AC3E}">
        <p14:creationId xmlns:p14="http://schemas.microsoft.com/office/powerpoint/2010/main" val="1740827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24813EF-162E-2347-9F36-4A3842AD5DF6}" type="datetimeFigureOut">
              <a:rPr lang="en-US" smtClean="0"/>
              <a:t>16-05-09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5AAD09-9F91-2841-9377-E1F9E603F4BA}" type="slidenum">
              <a:rPr lang="en-US" smtClean="0"/>
              <a:t>‹#›</a:t>
            </a:fld>
            <a:endParaRPr lang="en-US"/>
          </a:p>
        </p:txBody>
      </p:sp>
    </p:spTree>
    <p:extLst>
      <p:ext uri="{BB962C8B-B14F-4D97-AF65-F5344CB8AC3E}">
        <p14:creationId xmlns:p14="http://schemas.microsoft.com/office/powerpoint/2010/main" val="1250562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4813EF-162E-2347-9F36-4A3842AD5DF6}" type="datetimeFigureOut">
              <a:rPr lang="en-US" smtClean="0"/>
              <a:t>16-05-09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5AAD09-9F91-2841-9377-E1F9E603F4BA}" type="slidenum">
              <a:rPr lang="en-US" smtClean="0"/>
              <a:t>‹#›</a:t>
            </a:fld>
            <a:endParaRPr lang="en-US"/>
          </a:p>
        </p:txBody>
      </p:sp>
    </p:spTree>
    <p:extLst>
      <p:ext uri="{BB962C8B-B14F-4D97-AF65-F5344CB8AC3E}">
        <p14:creationId xmlns:p14="http://schemas.microsoft.com/office/powerpoint/2010/main" val="2819137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4813EF-162E-2347-9F36-4A3842AD5DF6}" type="datetimeFigureOut">
              <a:rPr lang="en-US" smtClean="0"/>
              <a:t>16-05-09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5AAD09-9F91-2841-9377-E1F9E603F4BA}" type="slidenum">
              <a:rPr lang="en-US" smtClean="0"/>
              <a:t>‹#›</a:t>
            </a:fld>
            <a:endParaRPr lang="en-US"/>
          </a:p>
        </p:txBody>
      </p:sp>
    </p:spTree>
    <p:extLst>
      <p:ext uri="{BB962C8B-B14F-4D97-AF65-F5344CB8AC3E}">
        <p14:creationId xmlns:p14="http://schemas.microsoft.com/office/powerpoint/2010/main" val="2950525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4813EF-162E-2347-9F36-4A3842AD5DF6}" type="datetimeFigureOut">
              <a:rPr lang="en-US" smtClean="0"/>
              <a:t>16-05-09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5AAD09-9F91-2841-9377-E1F9E603F4BA}" type="slidenum">
              <a:rPr lang="en-US" smtClean="0"/>
              <a:t>‹#›</a:t>
            </a:fld>
            <a:endParaRPr lang="en-US"/>
          </a:p>
        </p:txBody>
      </p:sp>
    </p:spTree>
    <p:extLst>
      <p:ext uri="{BB962C8B-B14F-4D97-AF65-F5344CB8AC3E}">
        <p14:creationId xmlns:p14="http://schemas.microsoft.com/office/powerpoint/2010/main" val="305656328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4813EF-162E-2347-9F36-4A3842AD5DF6}" type="datetimeFigureOut">
              <a:rPr lang="en-US" smtClean="0"/>
              <a:t>16-05-09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5AAD09-9F91-2841-9377-E1F9E603F4BA}" type="slidenum">
              <a:rPr lang="en-US" smtClean="0"/>
              <a:t>‹#›</a:t>
            </a:fld>
            <a:endParaRPr lang="en-US"/>
          </a:p>
        </p:txBody>
      </p:sp>
    </p:spTree>
    <p:extLst>
      <p:ext uri="{BB962C8B-B14F-4D97-AF65-F5344CB8AC3E}">
        <p14:creationId xmlns:p14="http://schemas.microsoft.com/office/powerpoint/2010/main" val="26908105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064776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Hebr. 10:22	</a:t>
            </a:r>
            <a:r>
              <a:rPr lang="af-ZA" b="1" dirty="0" smtClean="0">
                <a:solidFill>
                  <a:srgbClr val="008000"/>
                </a:solidFill>
              </a:rPr>
              <a:t/>
            </a:r>
            <a:br>
              <a:rPr lang="af-ZA" b="1" dirty="0" smtClean="0">
                <a:solidFill>
                  <a:srgbClr val="008000"/>
                </a:solidFill>
              </a:rPr>
            </a:br>
            <a:r>
              <a:rPr lang="af-ZA" b="1" dirty="0"/>
              <a:t/>
            </a:r>
            <a:br>
              <a:rPr lang="af-ZA" b="1" dirty="0"/>
            </a:br>
            <a:r>
              <a:rPr lang="af-ZA" dirty="0" smtClean="0"/>
              <a:t>“</a:t>
            </a:r>
            <a:r>
              <a:rPr lang="af-ZA" i="1" dirty="0"/>
              <a:t>laat ons tot God nader met 'n opregte hart en met volle geloofsekerheid. Ons harte is immers gereinig van' n skuldige gewete, en ons liggame is gewas met skoon water</a:t>
            </a:r>
            <a:r>
              <a:rPr lang="af-ZA" dirty="0"/>
              <a:t>.</a:t>
            </a:r>
            <a:r>
              <a:rPr lang="af-ZA" dirty="0" smtClean="0"/>
              <a:t>”</a:t>
            </a:r>
            <a:endParaRPr lang="en-US" dirty="0"/>
          </a:p>
        </p:txBody>
      </p:sp>
    </p:spTree>
    <p:extLst>
      <p:ext uri="{BB962C8B-B14F-4D97-AF65-F5344CB8AC3E}">
        <p14:creationId xmlns:p14="http://schemas.microsoft.com/office/powerpoint/2010/main" val="14746459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746459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b="1" dirty="0"/>
              <a:t>Belei alle bekende sonde en doen afstand </a:t>
            </a:r>
            <a:r>
              <a:rPr lang="af-ZA" b="1" dirty="0" smtClean="0"/>
              <a:t>daarvan</a:t>
            </a:r>
            <a:r>
              <a:rPr lang="af-ZA" b="1" dirty="0"/>
              <a:t/>
            </a:r>
            <a:br>
              <a:rPr lang="af-ZA" b="1" dirty="0"/>
            </a:br>
            <a:endParaRPr lang="en-US" b="1" dirty="0"/>
          </a:p>
        </p:txBody>
      </p:sp>
    </p:spTree>
    <p:extLst>
      <p:ext uri="{BB962C8B-B14F-4D97-AF65-F5344CB8AC3E}">
        <p14:creationId xmlns:p14="http://schemas.microsoft.com/office/powerpoint/2010/main" val="14746459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Spr. 28:13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Wie sy sonde wegsteek, moet niks goeds te wagte wees nie; wie sy sonde bely en daarvan afsien, sal genade ontvang</a:t>
            </a:r>
            <a:r>
              <a:rPr lang="af-ZA" dirty="0"/>
              <a:t>.</a:t>
            </a:r>
            <a:r>
              <a:rPr lang="af-ZA" dirty="0" smtClean="0"/>
              <a:t>”</a:t>
            </a:r>
            <a:endParaRPr lang="en-US" dirty="0"/>
          </a:p>
        </p:txBody>
      </p:sp>
    </p:spTree>
    <p:extLst>
      <p:ext uri="{BB962C8B-B14F-4D97-AF65-F5344CB8AC3E}">
        <p14:creationId xmlns:p14="http://schemas.microsoft.com/office/powerpoint/2010/main" val="14746459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dirty="0"/>
              <a:t>Belei alle bekende sonde en doen afstand </a:t>
            </a:r>
            <a:r>
              <a:rPr lang="af-ZA" dirty="0" smtClean="0"/>
              <a:t>daarvan</a:t>
            </a:r>
            <a:r>
              <a:rPr lang="af-ZA" dirty="0"/>
              <a:t/>
            </a:r>
            <a:br>
              <a:rPr lang="af-ZA" dirty="0"/>
            </a:br>
            <a:r>
              <a:rPr lang="af-ZA" dirty="0" smtClean="0"/>
              <a:t/>
            </a:r>
            <a:br>
              <a:rPr lang="af-ZA" dirty="0" smtClean="0"/>
            </a:br>
            <a:r>
              <a:rPr lang="af-ZA" b="1" dirty="0" smtClean="0"/>
              <a:t>Vra </a:t>
            </a:r>
            <a:r>
              <a:rPr lang="af-ZA" b="1" dirty="0"/>
              <a:t>vergifnis en maak reg waar jy kan</a:t>
            </a:r>
            <a:r>
              <a:rPr lang="en-US" dirty="0"/>
              <a:t/>
            </a:r>
            <a:br>
              <a:rPr lang="en-US" dirty="0"/>
            </a:br>
            <a:r>
              <a:rPr lang="en-US" dirty="0" smtClean="0"/>
              <a:t/>
            </a:r>
            <a:br>
              <a:rPr lang="en-US" dirty="0" smtClean="0"/>
            </a:br>
            <a:endParaRPr lang="en-US" dirty="0"/>
          </a:p>
        </p:txBody>
      </p:sp>
    </p:spTree>
    <p:extLst>
      <p:ext uri="{BB962C8B-B14F-4D97-AF65-F5344CB8AC3E}">
        <p14:creationId xmlns:p14="http://schemas.microsoft.com/office/powerpoint/2010/main" val="39695786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5:23-</a:t>
            </a:r>
            <a:r>
              <a:rPr lang="af-ZA" b="1" dirty="0" smtClean="0">
                <a:solidFill>
                  <a:srgbClr val="008000"/>
                </a:solidFill>
              </a:rPr>
              <a:t>24</a:t>
            </a:r>
            <a:br>
              <a:rPr lang="af-ZA" b="1" dirty="0" smtClean="0">
                <a:solidFill>
                  <a:srgbClr val="008000"/>
                </a:solidFill>
              </a:rPr>
            </a:br>
            <a:r>
              <a:rPr lang="af-ZA" b="1" dirty="0">
                <a:solidFill>
                  <a:srgbClr val="008000"/>
                </a:solidFill>
              </a:rPr>
              <a:t/>
            </a:r>
            <a:br>
              <a:rPr lang="af-ZA" b="1" dirty="0">
                <a:solidFill>
                  <a:srgbClr val="008000"/>
                </a:solidFill>
              </a:rPr>
            </a:br>
            <a:r>
              <a:rPr lang="af-ZA" dirty="0"/>
              <a:t>	“</a:t>
            </a:r>
            <a:r>
              <a:rPr lang="af-ZA" i="1" dirty="0"/>
              <a:t>As jy dus jou gawe na die altaar toe bring en dit jou daar byval dat jou broer iets teen jou het, laat staan jou gawe daar by die altaar en gaan maak eers vrede met jou broer en kom dan en bring jou gawe</a:t>
            </a:r>
            <a:r>
              <a:rPr lang="af-ZA" dirty="0" smtClean="0"/>
              <a:t>”</a:t>
            </a:r>
            <a:endParaRPr lang="en-US" dirty="0"/>
          </a:p>
        </p:txBody>
      </p:sp>
    </p:spTree>
    <p:extLst>
      <p:ext uri="{BB962C8B-B14F-4D97-AF65-F5344CB8AC3E}">
        <p14:creationId xmlns:p14="http://schemas.microsoft.com/office/powerpoint/2010/main" val="14746459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dirty="0"/>
              <a:t>Belei alle bekende sonde en doen afstand </a:t>
            </a:r>
            <a:r>
              <a:rPr lang="af-ZA" dirty="0" smtClean="0"/>
              <a:t>daarvan</a:t>
            </a:r>
            <a:r>
              <a:rPr lang="af-ZA" dirty="0"/>
              <a:t/>
            </a:r>
            <a:br>
              <a:rPr lang="af-ZA" dirty="0"/>
            </a:br>
            <a:r>
              <a:rPr lang="af-ZA" dirty="0" smtClean="0"/>
              <a:t/>
            </a:r>
            <a:br>
              <a:rPr lang="af-ZA" dirty="0" smtClean="0"/>
            </a:br>
            <a:r>
              <a:rPr lang="af-ZA" dirty="0" smtClean="0"/>
              <a:t>Vra </a:t>
            </a:r>
            <a:r>
              <a:rPr lang="af-ZA" dirty="0"/>
              <a:t>vergifnis en maak reg waar jy kan</a:t>
            </a:r>
            <a:r>
              <a:rPr lang="en-US" dirty="0"/>
              <a:t/>
            </a:r>
            <a:br>
              <a:rPr lang="en-US" dirty="0"/>
            </a:br>
            <a:r>
              <a:rPr lang="en-US" dirty="0" smtClean="0"/>
              <a:t/>
            </a:r>
            <a:br>
              <a:rPr lang="en-US" dirty="0" smtClean="0"/>
            </a:br>
            <a:r>
              <a:rPr lang="af-ZA" b="1" dirty="0" smtClean="0"/>
              <a:t>Moenie </a:t>
            </a:r>
            <a:r>
              <a:rPr lang="af-ZA" b="1" dirty="0"/>
              <a:t>uitstel nie</a:t>
            </a:r>
            <a:r>
              <a:rPr lang="en-US" dirty="0"/>
              <a:t/>
            </a:r>
            <a:br>
              <a:rPr lang="en-US" dirty="0"/>
            </a:br>
            <a:r>
              <a:rPr lang="en-US" dirty="0" smtClean="0"/>
              <a:t/>
            </a:r>
            <a:br>
              <a:rPr lang="en-US" dirty="0" smtClean="0"/>
            </a:br>
            <a:endParaRPr lang="en-US" dirty="0"/>
          </a:p>
        </p:txBody>
      </p:sp>
    </p:spTree>
    <p:extLst>
      <p:ext uri="{BB962C8B-B14F-4D97-AF65-F5344CB8AC3E}">
        <p14:creationId xmlns:p14="http://schemas.microsoft.com/office/powerpoint/2010/main" val="39695786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dirty="0"/>
              <a:t>Belei alle bekende sonde en doen afstand </a:t>
            </a:r>
            <a:r>
              <a:rPr lang="af-ZA" dirty="0" smtClean="0"/>
              <a:t>daarvan</a:t>
            </a:r>
            <a:r>
              <a:rPr lang="af-ZA" dirty="0"/>
              <a:t/>
            </a:r>
            <a:br>
              <a:rPr lang="af-ZA" dirty="0"/>
            </a:br>
            <a:r>
              <a:rPr lang="af-ZA" dirty="0" smtClean="0"/>
              <a:t/>
            </a:r>
            <a:br>
              <a:rPr lang="af-ZA" dirty="0" smtClean="0"/>
            </a:br>
            <a:r>
              <a:rPr lang="af-ZA" dirty="0" smtClean="0"/>
              <a:t>Vra </a:t>
            </a:r>
            <a:r>
              <a:rPr lang="af-ZA" dirty="0"/>
              <a:t>vergifnis en maak reg waar jy kan</a:t>
            </a:r>
            <a:r>
              <a:rPr lang="en-US" dirty="0"/>
              <a:t/>
            </a:r>
            <a:br>
              <a:rPr lang="en-US" dirty="0"/>
            </a:br>
            <a:r>
              <a:rPr lang="en-US" dirty="0" smtClean="0"/>
              <a:t/>
            </a:r>
            <a:br>
              <a:rPr lang="en-US" dirty="0" smtClean="0"/>
            </a:br>
            <a:r>
              <a:rPr lang="af-ZA" dirty="0" smtClean="0"/>
              <a:t>Moenie </a:t>
            </a:r>
            <a:r>
              <a:rPr lang="af-ZA" dirty="0"/>
              <a:t>uitstel nie</a:t>
            </a:r>
            <a:r>
              <a:rPr lang="en-US" dirty="0"/>
              <a:t/>
            </a:r>
            <a:br>
              <a:rPr lang="en-US" dirty="0"/>
            </a:br>
            <a:r>
              <a:rPr lang="en-US" dirty="0" smtClean="0"/>
              <a:t/>
            </a:r>
            <a:br>
              <a:rPr lang="en-US" dirty="0" smtClean="0"/>
            </a:br>
            <a:r>
              <a:rPr lang="af-ZA" b="1" dirty="0" smtClean="0"/>
              <a:t>Voed </a:t>
            </a:r>
            <a:r>
              <a:rPr lang="af-ZA" b="1" dirty="0"/>
              <a:t>jou gewete op</a:t>
            </a:r>
            <a:r>
              <a:rPr lang="en-US" b="1" dirty="0"/>
              <a:t/>
            </a:r>
            <a:br>
              <a:rPr lang="en-US" b="1" dirty="0"/>
            </a:br>
            <a:endParaRPr lang="en-US" b="1" dirty="0"/>
          </a:p>
        </p:txBody>
      </p:sp>
    </p:spTree>
    <p:extLst>
      <p:ext uri="{BB962C8B-B14F-4D97-AF65-F5344CB8AC3E}">
        <p14:creationId xmlns:p14="http://schemas.microsoft.com/office/powerpoint/2010/main" val="39695786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Kor. 8:6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Maar </a:t>
            </a:r>
            <a:r>
              <a:rPr lang="af-ZA" i="1" u="sng" dirty="0"/>
              <a:t>nie almal het hierdie kennis</a:t>
            </a:r>
            <a:r>
              <a:rPr lang="af-ZA" i="1" dirty="0"/>
              <a:t> nie. Daar is party van julle wat so gewoond is aan afgode dat hulle nog altyd vleis eet asof dit 'n offer aan' n afgod is. Daardeur word hulle gewete, wat reeds swak is, verder beswaar</a:t>
            </a:r>
            <a:r>
              <a:rPr lang="af-ZA" dirty="0"/>
              <a:t>.”</a:t>
            </a:r>
            <a:r>
              <a:rPr lang="en-US" dirty="0"/>
              <a:t/>
            </a:r>
            <a:br>
              <a:rPr lang="en-US" dirty="0"/>
            </a:br>
            <a:endParaRPr lang="en-US" dirty="0"/>
          </a:p>
        </p:txBody>
      </p:sp>
    </p:spTree>
    <p:extLst>
      <p:ext uri="{BB962C8B-B14F-4D97-AF65-F5344CB8AC3E}">
        <p14:creationId xmlns:p14="http://schemas.microsoft.com/office/powerpoint/2010/main" val="14746459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7721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Satan’s strategy is to corrupt, desensitize and if possible kill our </a:t>
            </a:r>
            <a:r>
              <a:rPr lang="af-ZA" i="1" dirty="0" smtClean="0"/>
              <a:t>consciense</a:t>
            </a:r>
            <a:r>
              <a:rPr lang="af-ZA" i="1" dirty="0"/>
              <a:t>. The relativism, materialism, narcissism, secularism and hedonism of today’s wetern world help him mightily toward his goal</a:t>
            </a:r>
            <a:r>
              <a:rPr lang="af-ZA" dirty="0"/>
              <a:t>.”</a:t>
            </a:r>
            <a:r>
              <a:rPr lang="en-US" dirty="0"/>
              <a:t/>
            </a:r>
            <a:br>
              <a:rPr lang="en-US" dirty="0"/>
            </a:br>
            <a:r>
              <a:rPr lang="en-US" dirty="0" smtClean="0"/>
              <a:t/>
            </a:r>
            <a:br>
              <a:rPr lang="en-US" dirty="0" smtClean="0"/>
            </a:br>
            <a:r>
              <a:rPr lang="en-US" dirty="0"/>
              <a:t>	</a:t>
            </a:r>
            <a:r>
              <a:rPr lang="en-US" dirty="0" smtClean="0"/>
              <a:t>																													</a:t>
            </a:r>
            <a:r>
              <a:rPr lang="af-ZA" b="1" dirty="0" smtClean="0"/>
              <a:t>J I Packer</a:t>
            </a:r>
            <a:r>
              <a:rPr lang="af-ZA" dirty="0" smtClean="0"/>
              <a:t> </a:t>
            </a:r>
            <a:endParaRPr lang="en-US" dirty="0"/>
          </a:p>
        </p:txBody>
      </p:sp>
    </p:spTree>
    <p:extLst>
      <p:ext uri="{BB962C8B-B14F-4D97-AF65-F5344CB8AC3E}">
        <p14:creationId xmlns:p14="http://schemas.microsoft.com/office/powerpoint/2010/main" val="147464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	</a:t>
            </a:r>
            <a:r>
              <a:rPr lang="af-ZA" i="1" dirty="0"/>
              <a:t>“An educated</a:t>
            </a:r>
            <a:r>
              <a:rPr lang="af-ZA" i="1" dirty="0" smtClean="0"/>
              <a:t>, sensitive consience </a:t>
            </a:r>
            <a:r>
              <a:rPr lang="af-ZA" i="1" dirty="0"/>
              <a:t>is God’s monitor. It alerts us to moral quality of what we do or plan to do, forbids lawlessness and irresponsibility, and makes us feel guilt, shame and fear of the future retribution that it tell us we deserve, when we have allowed ourselves to defy its restraints.”</a:t>
            </a:r>
            <a:r>
              <a:rPr lang="en-US" dirty="0"/>
              <a:t/>
            </a:r>
            <a:br>
              <a:rPr lang="en-US" dirty="0"/>
            </a:br>
            <a:r>
              <a:rPr lang="en-US" dirty="0" smtClean="0"/>
              <a:t/>
            </a:r>
            <a:br>
              <a:rPr lang="en-US" dirty="0" smtClean="0"/>
            </a:br>
            <a:r>
              <a:rPr lang="en-US" dirty="0"/>
              <a:t>	</a:t>
            </a:r>
            <a:r>
              <a:rPr lang="en-US" dirty="0" smtClean="0"/>
              <a:t>																														</a:t>
            </a:r>
            <a:r>
              <a:rPr lang="en-US" dirty="0" smtClean="0">
                <a:solidFill>
                  <a:srgbClr val="660066"/>
                </a:solidFill>
              </a:rPr>
              <a:t>		</a:t>
            </a:r>
            <a:r>
              <a:rPr lang="af-ZA" b="1" dirty="0" smtClean="0">
                <a:solidFill>
                  <a:srgbClr val="660066"/>
                </a:solidFill>
              </a:rPr>
              <a:t>J I Packer</a:t>
            </a:r>
            <a:endParaRPr lang="en-US" dirty="0">
              <a:solidFill>
                <a:srgbClr val="660066"/>
              </a:solidFill>
            </a:endParaRPr>
          </a:p>
        </p:txBody>
      </p:sp>
    </p:spTree>
    <p:extLst>
      <p:ext uri="{BB962C8B-B14F-4D97-AF65-F5344CB8AC3E}">
        <p14:creationId xmlns:p14="http://schemas.microsoft.com/office/powerpoint/2010/main" val="1474645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746459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Ps. 51:12	</a:t>
            </a:r>
            <a:r>
              <a:rPr lang="af-ZA" b="1" dirty="0" smtClean="0">
                <a:solidFill>
                  <a:srgbClr val="008000"/>
                </a:solidFill>
              </a:rPr>
              <a:t/>
            </a:r>
            <a:br>
              <a:rPr lang="af-ZA" b="1" dirty="0" smtClean="0">
                <a:solidFill>
                  <a:srgbClr val="008000"/>
                </a:solidFill>
              </a:rPr>
            </a:br>
            <a:r>
              <a:rPr lang="af-ZA" b="1" dirty="0">
                <a:solidFill>
                  <a:srgbClr val="008000"/>
                </a:solidFill>
              </a:rPr>
              <a:t/>
            </a:r>
            <a:br>
              <a:rPr lang="af-ZA" b="1" dirty="0">
                <a:solidFill>
                  <a:srgbClr val="008000"/>
                </a:solidFill>
              </a:rPr>
            </a:br>
            <a:r>
              <a:rPr lang="af-ZA" dirty="0" smtClean="0"/>
              <a:t>“</a:t>
            </a:r>
            <a:r>
              <a:rPr lang="af-ZA" i="1" dirty="0"/>
              <a:t>Skep vir my 'n rein hart, o God, vernuwe my gees en maak my standvastig.</a:t>
            </a:r>
            <a:r>
              <a:rPr lang="af-ZA" dirty="0" smtClean="0"/>
              <a:t>”</a:t>
            </a:r>
            <a:endParaRPr lang="en-US" dirty="0"/>
          </a:p>
        </p:txBody>
      </p:sp>
    </p:spTree>
    <p:extLst>
      <p:ext uri="{BB962C8B-B14F-4D97-AF65-F5344CB8AC3E}">
        <p14:creationId xmlns:p14="http://schemas.microsoft.com/office/powerpoint/2010/main" val="14746459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1:32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Hulle is mense wat die verordening van God ken dat dié wat sulke dinge doen, die dood verdien, en tog doen hulle nie net self hierdie dinge nie, maar hulle vind dit ook goed as ander dit doen</a:t>
            </a:r>
            <a:r>
              <a:rPr lang="af-ZA" dirty="0"/>
              <a:t>.</a:t>
            </a:r>
            <a:r>
              <a:rPr lang="af-ZA" dirty="0" smtClean="0"/>
              <a:t>”</a:t>
            </a:r>
            <a:endParaRPr lang="en-US" dirty="0"/>
          </a:p>
        </p:txBody>
      </p:sp>
    </p:spTree>
    <p:extLst>
      <p:ext uri="{BB962C8B-B14F-4D97-AF65-F5344CB8AC3E}">
        <p14:creationId xmlns:p14="http://schemas.microsoft.com/office/powerpoint/2010/main" val="1474645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Tit. 1:15	</a:t>
            </a:r>
            <a:r>
              <a:rPr lang="af-ZA" b="1" dirty="0" smtClean="0">
                <a:solidFill>
                  <a:srgbClr val="008000"/>
                </a:solidFill>
              </a:rPr>
              <a:t/>
            </a:r>
            <a:br>
              <a:rPr lang="af-ZA" b="1" dirty="0" smtClean="0">
                <a:solidFill>
                  <a:srgbClr val="008000"/>
                </a:solidFill>
              </a:rPr>
            </a:br>
            <a:r>
              <a:rPr lang="af-ZA" b="1" dirty="0">
                <a:solidFill>
                  <a:srgbClr val="008000"/>
                </a:solidFill>
              </a:rPr>
              <a:t/>
            </a:r>
            <a:br>
              <a:rPr lang="af-ZA" b="1" dirty="0">
                <a:solidFill>
                  <a:srgbClr val="008000"/>
                </a:solidFill>
              </a:rPr>
            </a:br>
            <a:r>
              <a:rPr lang="af-ZA" dirty="0" smtClean="0"/>
              <a:t>“</a:t>
            </a:r>
            <a:r>
              <a:rPr lang="af-ZA" i="1" dirty="0"/>
              <a:t>Vir die reines is alles rein, maar vir die besoedeldes en ongelowiges is niks rein nie, want hulle verstand en hulle gewete is besoedel</a:t>
            </a:r>
            <a:r>
              <a:rPr lang="af-ZA" dirty="0"/>
              <a:t>.</a:t>
            </a:r>
            <a:r>
              <a:rPr lang="af-ZA" dirty="0" smtClean="0"/>
              <a:t>”</a:t>
            </a:r>
            <a:endParaRPr lang="en-US" dirty="0"/>
          </a:p>
        </p:txBody>
      </p:sp>
    </p:spTree>
    <p:extLst>
      <p:ext uri="{BB962C8B-B14F-4D97-AF65-F5344CB8AC3E}">
        <p14:creationId xmlns:p14="http://schemas.microsoft.com/office/powerpoint/2010/main" val="1474645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Kor. 8:6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Maar nie almal het hierdie kennis nie. Daar is party van julle wat so gewoond is aan afgode dat hulle nog altyd vleis eet asof dit 'n offer aan' n afgod is. Daardeur word hulle gewete, wat reeds swak is, verder beswaar</a:t>
            </a:r>
            <a:r>
              <a:rPr lang="af-ZA" dirty="0"/>
              <a:t>.</a:t>
            </a:r>
            <a:r>
              <a:rPr lang="af-ZA" dirty="0" smtClean="0"/>
              <a:t>”</a:t>
            </a:r>
            <a:endParaRPr lang="en-US" dirty="0"/>
          </a:p>
        </p:txBody>
      </p:sp>
    </p:spTree>
    <p:extLst>
      <p:ext uri="{BB962C8B-B14F-4D97-AF65-F5344CB8AC3E}">
        <p14:creationId xmlns:p14="http://schemas.microsoft.com/office/powerpoint/2010/main" val="14746459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746459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TotalTime>
  <Words>113</Words>
  <Application>Microsoft Macintosh PowerPoint</Application>
  <PresentationFormat>On-screen Show (4:3)</PresentationFormat>
  <Paragraphs>14</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“Satan’s strategy is to corrupt, desensitize and if possible kill our consciense. The relativism, materialism, narcissism, secularism and hedonism of today’s wetern world help him mightily toward his goal.”                                J I Packer </vt:lpstr>
      <vt:lpstr> “An educated, sensitive consience is God’s monitor. It alerts us to moral quality of what we do or plan to do, forbids lawlessness and irresponsibility, and makes us feel guilt, shame and fear of the future retribution that it tell us we deserve, when we have allowed ourselves to defy its restraints.”                                   J I Packer</vt:lpstr>
      <vt:lpstr>PowerPoint Presentation</vt:lpstr>
      <vt:lpstr>Ps. 51:12   “Skep vir my 'n rein hart, o God, vernuwe my gees en maak my standvastig.”</vt:lpstr>
      <vt:lpstr>Rom. 1:32   “Hulle is mense wat die verordening van God ken dat dié wat sulke dinge doen, die dood verdien, en tog doen hulle nie net self hierdie dinge nie, maar hulle vind dit ook goed as ander dit doen.”</vt:lpstr>
      <vt:lpstr>Tit. 1:15   “Vir die reines is alles rein, maar vir die besoedeldes en ongelowiges is niks rein nie, want hulle verstand en hulle gewete is besoedel.”</vt:lpstr>
      <vt:lpstr>I Kor. 8:6   “Maar nie almal het hierdie kennis nie. Daar is party van julle wat so gewoond is aan afgode dat hulle nog altyd vleis eet asof dit 'n offer aan' n afgod is. Daardeur word hulle gewete, wat reeds swak is, verder beswaar.”</vt:lpstr>
      <vt:lpstr>PowerPoint Presentation</vt:lpstr>
      <vt:lpstr>Hebr. 10:22   “laat ons tot God nader met 'n opregte hart en met volle geloofsekerheid. Ons harte is immers gereinig van' n skuldige gewete, en ons liggame is gewas met skoon water.”</vt:lpstr>
      <vt:lpstr>PowerPoint Presentation</vt:lpstr>
      <vt:lpstr>Belei alle bekende sonde en doen afstand daarvan </vt:lpstr>
      <vt:lpstr>Spr. 28:13   “Wie sy sonde wegsteek, moet niks goeds te wagte wees nie; wie sy sonde bely en daarvan afsien, sal genade ontvang.”</vt:lpstr>
      <vt:lpstr>Belei alle bekende sonde en doen afstand daarvan  Vra vergifnis en maak reg waar jy kan  </vt:lpstr>
      <vt:lpstr>Matt. 5:23-24   “As jy dus jou gawe na die altaar toe bring en dit jou daar byval dat jou broer iets teen jou het, laat staan jou gawe daar by die altaar en gaan maak eers vrede met jou broer en kom dan en bring jou gawe”</vt:lpstr>
      <vt:lpstr>Belei alle bekende sonde en doen afstand daarvan  Vra vergifnis en maak reg waar jy kan  Moenie uitstel nie  </vt:lpstr>
      <vt:lpstr>Belei alle bekende sonde en doen afstand daarvan  Vra vergifnis en maak reg waar jy kan  Moenie uitstel nie  Voed jou gewete op </vt:lpstr>
      <vt:lpstr>I Kor. 8:6   “Maar nie almal het hierdie kennis nie. Daar is party van julle wat so gewoond is aan afgode dat hulle nog altyd vleis eet asof dit 'n offer aan' n afgod is. Daardeur word hulle gewete, wat reeds swak is, verder beswaar.”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2016-05-09T09:00:15Z</dcterms:created>
  <dcterms:modified xsi:type="dcterms:W3CDTF">2016-05-09T09:09:47Z</dcterms:modified>
</cp:coreProperties>
</file>