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78" r:id="rId6"/>
    <p:sldId id="260" r:id="rId7"/>
    <p:sldId id="261" r:id="rId8"/>
    <p:sldId id="264" r:id="rId9"/>
    <p:sldId id="279" r:id="rId10"/>
    <p:sldId id="280" r:id="rId11"/>
    <p:sldId id="281"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12" autoAdjust="0"/>
    <p:restoredTop sz="94660"/>
  </p:normalViewPr>
  <p:slideViewPr>
    <p:cSldViewPr snapToGrid="0" snapToObjects="1">
      <p:cViewPr varScale="1">
        <p:scale>
          <a:sx n="138" d="100"/>
          <a:sy n="138" d="100"/>
        </p:scale>
        <p:origin x="-212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211353-708E-1349-B286-D244A3D29D73}" type="datetimeFigureOut">
              <a:rPr lang="en-US" smtClean="0"/>
              <a:t>16-05-10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2984022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11353-708E-1349-B286-D244A3D29D73}" type="datetimeFigureOut">
              <a:rPr lang="en-US" smtClean="0"/>
              <a:t>16-05-10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184858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11353-708E-1349-B286-D244A3D29D73}" type="datetimeFigureOut">
              <a:rPr lang="en-US" smtClean="0"/>
              <a:t>16-05-10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4061834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11353-708E-1349-B286-D244A3D29D73}" type="datetimeFigureOut">
              <a:rPr lang="en-US" smtClean="0"/>
              <a:t>16-05-10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152117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211353-708E-1349-B286-D244A3D29D73}" type="datetimeFigureOut">
              <a:rPr lang="en-US" smtClean="0"/>
              <a:t>16-05-10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303539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211353-708E-1349-B286-D244A3D29D73}" type="datetimeFigureOut">
              <a:rPr lang="en-US" smtClean="0"/>
              <a:t>16-05-10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740338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211353-708E-1349-B286-D244A3D29D73}" type="datetimeFigureOut">
              <a:rPr lang="en-US" smtClean="0"/>
              <a:t>16-05-10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3960587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211353-708E-1349-B286-D244A3D29D73}" type="datetimeFigureOut">
              <a:rPr lang="en-US" smtClean="0"/>
              <a:t>16-05-10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388105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11353-708E-1349-B286-D244A3D29D73}" type="datetimeFigureOut">
              <a:rPr lang="en-US" smtClean="0"/>
              <a:t>16-05-10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34766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211353-708E-1349-B286-D244A3D29D73}" type="datetimeFigureOut">
              <a:rPr lang="en-US" smtClean="0"/>
              <a:t>16-05-10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2625414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211353-708E-1349-B286-D244A3D29D73}" type="datetimeFigureOut">
              <a:rPr lang="en-US" smtClean="0"/>
              <a:t>16-05-10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B2ED7-6319-8248-A3CC-84CD5E7D5045}" type="slidenum">
              <a:rPr lang="en-US" smtClean="0"/>
              <a:t>‹#›</a:t>
            </a:fld>
            <a:endParaRPr lang="en-US"/>
          </a:p>
        </p:txBody>
      </p:sp>
    </p:spTree>
    <p:extLst>
      <p:ext uri="{BB962C8B-B14F-4D97-AF65-F5344CB8AC3E}">
        <p14:creationId xmlns:p14="http://schemas.microsoft.com/office/powerpoint/2010/main" val="89746407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11353-708E-1349-B286-D244A3D29D73}" type="datetimeFigureOut">
              <a:rPr lang="en-US" smtClean="0"/>
              <a:t>16-05-10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B2ED7-6319-8248-A3CC-84CD5E7D5045}" type="slidenum">
              <a:rPr lang="en-US" smtClean="0"/>
              <a:t>‹#›</a:t>
            </a:fld>
            <a:endParaRPr lang="en-US"/>
          </a:p>
        </p:txBody>
      </p:sp>
    </p:spTree>
    <p:extLst>
      <p:ext uri="{BB962C8B-B14F-4D97-AF65-F5344CB8AC3E}">
        <p14:creationId xmlns:p14="http://schemas.microsoft.com/office/powerpoint/2010/main" val="3710893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68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chor="t"/>
          <a:lstStyle/>
          <a:p>
            <a:pPr lvl="0" algn="l"/>
            <a:r>
              <a:rPr lang="af-ZA" dirty="0"/>
              <a:t>Dwase spekulasie:</a:t>
            </a:r>
            <a:r>
              <a:rPr lang="en-US" dirty="0"/>
              <a:t/>
            </a:r>
            <a:br>
              <a:rPr lang="en-US" dirty="0"/>
            </a:br>
            <a:r>
              <a:rPr lang="en-US" dirty="0" smtClean="0"/>
              <a:t/>
            </a:r>
            <a:br>
              <a:rPr lang="en-US" dirty="0" smtClean="0"/>
            </a:br>
            <a:r>
              <a:rPr lang="af-ZA" dirty="0" smtClean="0"/>
              <a:t>Dood </a:t>
            </a:r>
            <a:r>
              <a:rPr lang="af-ZA" dirty="0"/>
              <a:t>van “</a:t>
            </a:r>
            <a:r>
              <a:rPr lang="af-ZA" i="1" dirty="0"/>
              <a:t>common sence</a:t>
            </a:r>
            <a:r>
              <a:rPr lang="af-ZA" dirty="0"/>
              <a:t>”</a:t>
            </a:r>
            <a:r>
              <a:rPr lang="af-ZA" dirty="0" smtClean="0"/>
              <a:t>:</a:t>
            </a:r>
            <a:br>
              <a:rPr lang="af-ZA" dirty="0" smtClean="0"/>
            </a:br>
            <a:r>
              <a:rPr lang="en-US" dirty="0"/>
              <a:t/>
            </a:r>
            <a:br>
              <a:rPr lang="en-US" dirty="0"/>
            </a:br>
            <a:r>
              <a:rPr lang="af-ZA" dirty="0"/>
              <a:t>Korrupte/verdraaide godsdiens:</a:t>
            </a:r>
            <a:r>
              <a:rPr lang="en-US" dirty="0"/>
              <a:t/>
            </a:r>
            <a:br>
              <a:rPr lang="en-US" dirty="0"/>
            </a:br>
            <a:r>
              <a:rPr lang="en-US" dirty="0" smtClean="0"/>
              <a:t/>
            </a:r>
            <a:br>
              <a:rPr lang="en-US" dirty="0" smtClean="0"/>
            </a:br>
            <a:r>
              <a:rPr lang="af-ZA" b="1" dirty="0" smtClean="0"/>
              <a:t>Ongekontroleerde </a:t>
            </a:r>
            <a:r>
              <a:rPr lang="af-ZA" b="1" dirty="0"/>
              <a:t>wellus:</a:t>
            </a:r>
            <a:r>
              <a:rPr lang="en-US" b="1" dirty="0"/>
              <a:t/>
            </a:r>
            <a:br>
              <a:rPr lang="en-US" b="1" dirty="0"/>
            </a:br>
            <a:r>
              <a:rPr lang="en-US" b="1" dirty="0" smtClean="0"/>
              <a:t/>
            </a:r>
            <a:br>
              <a:rPr lang="en-US" b="1" dirty="0" smtClean="0"/>
            </a:br>
            <a:r>
              <a:rPr lang="en-US" b="1" dirty="0"/>
              <a:t/>
            </a:r>
            <a:br>
              <a:rPr lang="en-US" b="1" dirty="0"/>
            </a:br>
            <a:endParaRPr lang="en-US" b="1" dirty="0"/>
          </a:p>
        </p:txBody>
      </p:sp>
    </p:spTree>
    <p:extLst>
      <p:ext uri="{BB962C8B-B14F-4D97-AF65-F5344CB8AC3E}">
        <p14:creationId xmlns:p14="http://schemas.microsoft.com/office/powerpoint/2010/main" val="2258920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chor="t"/>
          <a:lstStyle/>
          <a:p>
            <a:pPr lvl="0" algn="l"/>
            <a:r>
              <a:rPr lang="af-ZA" dirty="0"/>
              <a:t>Dwase spekulasie:</a:t>
            </a:r>
            <a:r>
              <a:rPr lang="en-US" dirty="0"/>
              <a:t/>
            </a:r>
            <a:br>
              <a:rPr lang="en-US" dirty="0"/>
            </a:br>
            <a:r>
              <a:rPr lang="en-US" dirty="0" smtClean="0"/>
              <a:t/>
            </a:r>
            <a:br>
              <a:rPr lang="en-US" dirty="0" smtClean="0"/>
            </a:br>
            <a:r>
              <a:rPr lang="af-ZA" dirty="0" smtClean="0"/>
              <a:t>Dood </a:t>
            </a:r>
            <a:r>
              <a:rPr lang="af-ZA" dirty="0"/>
              <a:t>van “</a:t>
            </a:r>
            <a:r>
              <a:rPr lang="af-ZA" i="1" dirty="0"/>
              <a:t>common sence</a:t>
            </a:r>
            <a:r>
              <a:rPr lang="af-ZA" dirty="0"/>
              <a:t>”</a:t>
            </a:r>
            <a:r>
              <a:rPr lang="af-ZA" dirty="0" smtClean="0"/>
              <a:t>:</a:t>
            </a:r>
            <a:br>
              <a:rPr lang="af-ZA" dirty="0" smtClean="0"/>
            </a:br>
            <a:r>
              <a:rPr lang="en-US" dirty="0"/>
              <a:t/>
            </a:r>
            <a:br>
              <a:rPr lang="en-US" dirty="0"/>
            </a:br>
            <a:r>
              <a:rPr lang="af-ZA" dirty="0"/>
              <a:t>Korrupte/verdraaide godsdiens:</a:t>
            </a:r>
            <a:r>
              <a:rPr lang="en-US" dirty="0"/>
              <a:t/>
            </a:r>
            <a:br>
              <a:rPr lang="en-US" dirty="0"/>
            </a:br>
            <a:r>
              <a:rPr lang="en-US" dirty="0" smtClean="0"/>
              <a:t/>
            </a:r>
            <a:br>
              <a:rPr lang="en-US" dirty="0" smtClean="0"/>
            </a:br>
            <a:r>
              <a:rPr lang="af-ZA" dirty="0" smtClean="0"/>
              <a:t>Ongekontroleerde </a:t>
            </a:r>
            <a:r>
              <a:rPr lang="af-ZA" dirty="0"/>
              <a:t>wellus:</a:t>
            </a:r>
            <a:r>
              <a:rPr lang="en-US" dirty="0"/>
              <a:t/>
            </a:r>
            <a:br>
              <a:rPr lang="en-US" dirty="0"/>
            </a:br>
            <a:r>
              <a:rPr lang="en-US" dirty="0" smtClean="0"/>
              <a:t/>
            </a:r>
            <a:br>
              <a:rPr lang="en-US" dirty="0" smtClean="0"/>
            </a:br>
            <a:r>
              <a:rPr lang="af-ZA" b="1" dirty="0" smtClean="0"/>
              <a:t>Seksuele perversie</a:t>
            </a:r>
            <a:r>
              <a:rPr lang="en-US" dirty="0" smtClean="0"/>
              <a:t>:</a:t>
            </a:r>
            <a:endParaRPr lang="en-US" dirty="0"/>
          </a:p>
        </p:txBody>
      </p:sp>
    </p:spTree>
    <p:extLst>
      <p:ext uri="{BB962C8B-B14F-4D97-AF65-F5344CB8AC3E}">
        <p14:creationId xmlns:p14="http://schemas.microsoft.com/office/powerpoint/2010/main" val="2258920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ormAutofit fontScale="90000"/>
          </a:bodyPr>
          <a:lstStyle/>
          <a:p>
            <a:r>
              <a:rPr lang="af-ZA" dirty="0"/>
              <a:t>	“</a:t>
            </a:r>
            <a:r>
              <a:rPr lang="af-ZA" i="1" dirty="0"/>
              <a:t>Homosexuals have become bold – even arrogant – in demandng society’s approval for their wickedness. Nonbiblical thinking has so corrupted society’s collectve conscience that the consensus is fast growing sympathetic with the homosexual movement. Having abandoned Scripture as standard, our culture has no authority to delcare homosexuality immoral</a:t>
            </a:r>
            <a:r>
              <a:rPr lang="af-ZA" dirty="0"/>
              <a:t>.”</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John MaArthur</a:t>
            </a:r>
            <a:endParaRPr lang="en-US" dirty="0">
              <a:solidFill>
                <a:srgbClr val="660066"/>
              </a:solidFill>
            </a:endParaRPr>
          </a:p>
        </p:txBody>
      </p:sp>
    </p:spTree>
    <p:extLst>
      <p:ext uri="{BB962C8B-B14F-4D97-AF65-F5344CB8AC3E}">
        <p14:creationId xmlns:p14="http://schemas.microsoft.com/office/powerpoint/2010/main" val="240758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ormAutofit/>
          </a:bodyPr>
          <a:lstStyle/>
          <a:p>
            <a:r>
              <a:rPr lang="af-ZA" b="1" dirty="0"/>
              <a:t>	</a:t>
            </a:r>
            <a:r>
              <a:rPr lang="af-ZA" dirty="0"/>
              <a:t>“</a:t>
            </a:r>
            <a:r>
              <a:rPr lang="af-ZA" i="1" dirty="0"/>
              <a:t>This myth [that man is basiclly good] deludes people into thinking that they are always vctims, never villians; always deprived, never depraved. It dismisses responsibility as the teaching of a darker age. It cnaexcuse any crime, because it can always blame something else – a sickness of our society or a sickness of the mind</a:t>
            </a:r>
            <a:r>
              <a:rPr lang="af-ZA" dirty="0"/>
              <a:t>.”</a:t>
            </a:r>
            <a:r>
              <a:rPr lang="en-US" dirty="0"/>
              <a:t/>
            </a:r>
            <a:br>
              <a:rPr lang="en-US" dirty="0"/>
            </a:br>
            <a:r>
              <a:rPr lang="en-US" dirty="0" smtClean="0"/>
              <a:t>																							</a:t>
            </a:r>
            <a:r>
              <a:rPr lang="en-US" dirty="0" smtClean="0">
                <a:solidFill>
                  <a:srgbClr val="660066"/>
                </a:solidFill>
              </a:rPr>
              <a:t>			</a:t>
            </a:r>
            <a:r>
              <a:rPr lang="af-ZA" b="1" dirty="0" smtClean="0">
                <a:solidFill>
                  <a:srgbClr val="660066"/>
                </a:solidFill>
              </a:rPr>
              <a:t>Charles W. Colson</a:t>
            </a:r>
            <a:endParaRPr lang="en-US" dirty="0">
              <a:solidFill>
                <a:srgbClr val="660066"/>
              </a:solidFill>
            </a:endParaRPr>
          </a:p>
        </p:txBody>
      </p:sp>
    </p:spTree>
    <p:extLst>
      <p:ext uri="{BB962C8B-B14F-4D97-AF65-F5344CB8AC3E}">
        <p14:creationId xmlns:p14="http://schemas.microsoft.com/office/powerpoint/2010/main" val="2407583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7583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chor="t"/>
          <a:lstStyle/>
          <a:p>
            <a:pPr lvl="0" algn="l"/>
            <a:r>
              <a:rPr lang="af-ZA" b="1" dirty="0"/>
              <a:t>Dwase spekulasie:</a:t>
            </a:r>
            <a:r>
              <a:rPr lang="en-US" b="1" dirty="0"/>
              <a:t/>
            </a:r>
            <a:br>
              <a:rPr lang="en-US" b="1" dirty="0"/>
            </a:br>
            <a:r>
              <a:rPr lang="en-US" b="1" dirty="0" smtClean="0"/>
              <a:t/>
            </a:r>
            <a:br>
              <a:rPr lang="en-US" b="1" dirty="0" smtClean="0"/>
            </a:br>
            <a:endParaRPr lang="en-US" b="1" dirty="0"/>
          </a:p>
        </p:txBody>
      </p:sp>
    </p:spTree>
    <p:extLst>
      <p:ext uri="{BB962C8B-B14F-4D97-AF65-F5344CB8AC3E}">
        <p14:creationId xmlns:p14="http://schemas.microsoft.com/office/powerpoint/2010/main" val="240758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chor="t"/>
          <a:lstStyle/>
          <a:p>
            <a:pPr lvl="0" algn="l"/>
            <a:r>
              <a:rPr lang="af-ZA" dirty="0"/>
              <a:t>Dwase spekulasie:</a:t>
            </a:r>
            <a:r>
              <a:rPr lang="en-US" dirty="0"/>
              <a:t/>
            </a:r>
            <a:br>
              <a:rPr lang="en-US" dirty="0"/>
            </a:br>
            <a:r>
              <a:rPr lang="en-US" dirty="0" smtClean="0"/>
              <a:t/>
            </a:r>
            <a:br>
              <a:rPr lang="en-US" dirty="0" smtClean="0"/>
            </a:br>
            <a:r>
              <a:rPr lang="af-ZA" b="1" dirty="0" smtClean="0"/>
              <a:t>Dood </a:t>
            </a:r>
            <a:r>
              <a:rPr lang="af-ZA" b="1" dirty="0"/>
              <a:t>van “</a:t>
            </a:r>
            <a:r>
              <a:rPr lang="af-ZA" b="1" i="1" dirty="0"/>
              <a:t>common sence</a:t>
            </a:r>
            <a:r>
              <a:rPr lang="af-ZA" b="1" dirty="0"/>
              <a:t>”</a:t>
            </a:r>
            <a:r>
              <a:rPr lang="af-ZA" b="1" dirty="0" smtClean="0"/>
              <a:t>:</a:t>
            </a:r>
            <a:br>
              <a:rPr lang="af-ZA" b="1" dirty="0" smtClean="0"/>
            </a:br>
            <a:r>
              <a:rPr lang="en-US" b="1" dirty="0"/>
              <a:t/>
            </a:r>
            <a:br>
              <a:rPr lang="en-US" b="1" dirty="0"/>
            </a:br>
            <a:endParaRPr lang="en-US" b="1" dirty="0"/>
          </a:p>
        </p:txBody>
      </p:sp>
    </p:spTree>
    <p:extLst>
      <p:ext uri="{BB962C8B-B14F-4D97-AF65-F5344CB8AC3E}">
        <p14:creationId xmlns:p14="http://schemas.microsoft.com/office/powerpoint/2010/main" val="2258920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lstStyle/>
          <a:p>
            <a:r>
              <a:rPr lang="af-ZA" b="1" dirty="0">
                <a:solidFill>
                  <a:srgbClr val="008000"/>
                </a:solidFill>
              </a:rPr>
              <a:t>Ps. 111:10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Wysheid begin met die dien van die Here; almal wat dit doen, het ware insig</a:t>
            </a:r>
            <a:r>
              <a:rPr lang="af-ZA" dirty="0" smtClean="0"/>
              <a:t>”</a:t>
            </a:r>
            <a:endParaRPr lang="en-US" dirty="0"/>
          </a:p>
        </p:txBody>
      </p:sp>
    </p:spTree>
    <p:extLst>
      <p:ext uri="{BB962C8B-B14F-4D97-AF65-F5344CB8AC3E}">
        <p14:creationId xmlns:p14="http://schemas.microsoft.com/office/powerpoint/2010/main" val="240758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lstStyle/>
          <a:p>
            <a:r>
              <a:rPr lang="af-ZA" b="1" dirty="0">
                <a:solidFill>
                  <a:srgbClr val="008000"/>
                </a:solidFill>
              </a:rPr>
              <a:t>I Kor. 2:14</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extLst>
      <p:ext uri="{BB962C8B-B14F-4D97-AF65-F5344CB8AC3E}">
        <p14:creationId xmlns:p14="http://schemas.microsoft.com/office/powerpoint/2010/main" val="2407583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lstStyle/>
          <a:p>
            <a:r>
              <a:rPr lang="af-ZA" b="1" dirty="0">
                <a:solidFill>
                  <a:srgbClr val="008000"/>
                </a:solidFill>
              </a:rPr>
              <a:t>Ps. 14:1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Vir die koorleier. Van Dawid. Die dwaas dink daar is geen God nie. Dwase mense vernietig alles; wat hulle doen, is 'n gruwel vir die Here. Daar is nie een wat goed doen nie.</a:t>
            </a:r>
            <a:r>
              <a:rPr lang="af-ZA" dirty="0" smtClean="0"/>
              <a:t>”</a:t>
            </a:r>
            <a:endParaRPr lang="en-US" dirty="0"/>
          </a:p>
        </p:txBody>
      </p:sp>
    </p:spTree>
    <p:extLst>
      <p:ext uri="{BB962C8B-B14F-4D97-AF65-F5344CB8AC3E}">
        <p14:creationId xmlns:p14="http://schemas.microsoft.com/office/powerpoint/2010/main" val="2407583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86"/>
            <a:ext cx="9144000" cy="6857513"/>
          </a:xfrm>
        </p:spPr>
        <p:txBody>
          <a:bodyPr anchor="t"/>
          <a:lstStyle/>
          <a:p>
            <a:pPr lvl="0" algn="l"/>
            <a:r>
              <a:rPr lang="af-ZA" dirty="0"/>
              <a:t>Dwase spekulasie:</a:t>
            </a:r>
            <a:r>
              <a:rPr lang="en-US" dirty="0"/>
              <a:t/>
            </a:r>
            <a:br>
              <a:rPr lang="en-US" dirty="0"/>
            </a:br>
            <a:r>
              <a:rPr lang="en-US" dirty="0" smtClean="0"/>
              <a:t/>
            </a:r>
            <a:br>
              <a:rPr lang="en-US" dirty="0" smtClean="0"/>
            </a:br>
            <a:r>
              <a:rPr lang="af-ZA" dirty="0" smtClean="0"/>
              <a:t>Dood </a:t>
            </a:r>
            <a:r>
              <a:rPr lang="af-ZA" dirty="0"/>
              <a:t>van “</a:t>
            </a:r>
            <a:r>
              <a:rPr lang="af-ZA" i="1" dirty="0"/>
              <a:t>common sence</a:t>
            </a:r>
            <a:r>
              <a:rPr lang="af-ZA" dirty="0"/>
              <a:t>”</a:t>
            </a:r>
            <a:r>
              <a:rPr lang="af-ZA" dirty="0" smtClean="0"/>
              <a:t>:</a:t>
            </a:r>
            <a:br>
              <a:rPr lang="af-ZA" dirty="0" smtClean="0"/>
            </a:br>
            <a:r>
              <a:rPr lang="en-US" dirty="0"/>
              <a:t/>
            </a:r>
            <a:br>
              <a:rPr lang="en-US" dirty="0"/>
            </a:br>
            <a:r>
              <a:rPr lang="af-ZA" b="1" dirty="0"/>
              <a:t>Korrupte/verdraaide godsdiens:</a:t>
            </a:r>
            <a:r>
              <a:rPr lang="en-US" b="1" dirty="0"/>
              <a:t/>
            </a:r>
            <a:br>
              <a:rPr lang="en-US" b="1" dirty="0"/>
            </a:br>
            <a:r>
              <a:rPr lang="en-US" b="1" dirty="0" smtClean="0"/>
              <a:t/>
            </a:r>
            <a:br>
              <a:rPr lang="en-US" b="1" dirty="0" smtClean="0"/>
            </a:br>
            <a:endParaRPr lang="en-US" b="1" dirty="0"/>
          </a:p>
        </p:txBody>
      </p:sp>
    </p:spTree>
    <p:extLst>
      <p:ext uri="{BB962C8B-B14F-4D97-AF65-F5344CB8AC3E}">
        <p14:creationId xmlns:p14="http://schemas.microsoft.com/office/powerpoint/2010/main" val="2258920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31</Words>
  <Application>Microsoft Macintosh PowerPoint</Application>
  <PresentationFormat>On-screen Show (4:3)</PresentationFormat>
  <Paragraphs>10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 “This myth [that man is basiclly good] deludes people into thinking that they are always vctims, never villians; always deprived, never depraved. It dismisses responsibility as the teaching of a darker age. It cnaexcuse any crime, because it can always blame something else – a sickness of our society or a sickness of the mind.”                           Charles W. Colson</vt:lpstr>
      <vt:lpstr>PowerPoint Presentation</vt:lpstr>
      <vt:lpstr>Dwase spekulasie:  </vt:lpstr>
      <vt:lpstr>Dwase spekulasie:  Dood van “common sence”:  </vt:lpstr>
      <vt:lpstr>Ps. 111:10   “Wysheid begin met die dien van die Here; almal wat dit doen, het ware insig”</vt:lpstr>
      <vt:lpstr>I Kor. 2:14   “Die mens wat nie die Gees van God het nie, aanvaar nie die dinge van die Gees van God nie. Vir hom is dit onsin. Hy kan dit ook nie verstaan nie, omdat dit geestelik beoordeel moet word.”</vt:lpstr>
      <vt:lpstr>Ps. 14:1    “Vir die koorleier. Van Dawid. Die dwaas dink daar is geen God nie. Dwase mense vernietig alles; wat hulle doen, is 'n gruwel vir die Here. Daar is nie een wat goed doen nie.”</vt:lpstr>
      <vt:lpstr>Dwase spekulasie:  Dood van “common sence”:  Korrupte/verdraaide godsdiens:  </vt:lpstr>
      <vt:lpstr>Dwase spekulasie:  Dood van “common sence”:  Korrupte/verdraaide godsdiens:  Ongekontroleerde wellus:   </vt:lpstr>
      <vt:lpstr>Dwase spekulasie:  Dood van “common sence”:  Korrupte/verdraaide godsdiens:  Ongekontroleerde wellus:  Seksuele perversie:</vt:lpstr>
      <vt:lpstr> “Homosexuals have become bold – even arrogant – in demandng society’s approval for their wickedness. Nonbiblical thinking has so corrupted society’s collectve conscience that the consensus is fast growing sympathetic with the homosexual movement. Having abandoned Scripture as standard, our culture has no authority to delcare homosexuality immoral.”                               John MaArthur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2016-05-10T07:59:44Z</dcterms:created>
  <dcterms:modified xsi:type="dcterms:W3CDTF">2016-05-10T08:07:06Z</dcterms:modified>
</cp:coreProperties>
</file>