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3" r:id="rId8"/>
    <p:sldId id="264" r:id="rId9"/>
    <p:sldId id="276" r:id="rId10"/>
    <p:sldId id="277" r:id="rId11"/>
    <p:sldId id="265" r:id="rId12"/>
    <p:sldId id="266" r:id="rId13"/>
    <p:sldId id="267" r:id="rId14"/>
    <p:sldId id="268" r:id="rId15"/>
    <p:sldId id="269" r:id="rId16"/>
    <p:sldId id="270"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212" autoAdjust="0"/>
    <p:restoredTop sz="94660"/>
  </p:normalViewPr>
  <p:slideViewPr>
    <p:cSldViewPr snapToGrid="0" snapToObjects="1">
      <p:cViewPr varScale="1">
        <p:scale>
          <a:sx n="135" d="100"/>
          <a:sy n="135" d="100"/>
        </p:scale>
        <p:origin x="-222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864D33E-4F0D-3C4E-830B-2380FA68B05F}" type="datetimeFigureOut">
              <a:rPr lang="en-US" smtClean="0"/>
              <a:t>16-05-12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FC0AC-65C5-AD42-8D6A-495706A6CE82}" type="slidenum">
              <a:rPr lang="en-US" smtClean="0"/>
              <a:t>‹#›</a:t>
            </a:fld>
            <a:endParaRPr lang="en-US"/>
          </a:p>
        </p:txBody>
      </p:sp>
    </p:spTree>
    <p:extLst>
      <p:ext uri="{BB962C8B-B14F-4D97-AF65-F5344CB8AC3E}">
        <p14:creationId xmlns:p14="http://schemas.microsoft.com/office/powerpoint/2010/main" val="410635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64D33E-4F0D-3C4E-830B-2380FA68B05F}" type="datetimeFigureOut">
              <a:rPr lang="en-US" smtClean="0"/>
              <a:t>16-05-12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FC0AC-65C5-AD42-8D6A-495706A6CE82}" type="slidenum">
              <a:rPr lang="en-US" smtClean="0"/>
              <a:t>‹#›</a:t>
            </a:fld>
            <a:endParaRPr lang="en-US"/>
          </a:p>
        </p:txBody>
      </p:sp>
    </p:spTree>
    <p:extLst>
      <p:ext uri="{BB962C8B-B14F-4D97-AF65-F5344CB8AC3E}">
        <p14:creationId xmlns:p14="http://schemas.microsoft.com/office/powerpoint/2010/main" val="3586015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64D33E-4F0D-3C4E-830B-2380FA68B05F}" type="datetimeFigureOut">
              <a:rPr lang="en-US" smtClean="0"/>
              <a:t>16-05-12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FC0AC-65C5-AD42-8D6A-495706A6CE82}" type="slidenum">
              <a:rPr lang="en-US" smtClean="0"/>
              <a:t>‹#›</a:t>
            </a:fld>
            <a:endParaRPr lang="en-US"/>
          </a:p>
        </p:txBody>
      </p:sp>
    </p:spTree>
    <p:extLst>
      <p:ext uri="{BB962C8B-B14F-4D97-AF65-F5344CB8AC3E}">
        <p14:creationId xmlns:p14="http://schemas.microsoft.com/office/powerpoint/2010/main" val="1074369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64D33E-4F0D-3C4E-830B-2380FA68B05F}" type="datetimeFigureOut">
              <a:rPr lang="en-US" smtClean="0"/>
              <a:t>16-05-12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FC0AC-65C5-AD42-8D6A-495706A6CE82}" type="slidenum">
              <a:rPr lang="en-US" smtClean="0"/>
              <a:t>‹#›</a:t>
            </a:fld>
            <a:endParaRPr lang="en-US"/>
          </a:p>
        </p:txBody>
      </p:sp>
    </p:spTree>
    <p:extLst>
      <p:ext uri="{BB962C8B-B14F-4D97-AF65-F5344CB8AC3E}">
        <p14:creationId xmlns:p14="http://schemas.microsoft.com/office/powerpoint/2010/main" val="3983020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64D33E-4F0D-3C4E-830B-2380FA68B05F}" type="datetimeFigureOut">
              <a:rPr lang="en-US" smtClean="0"/>
              <a:t>16-05-12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FC0AC-65C5-AD42-8D6A-495706A6CE82}" type="slidenum">
              <a:rPr lang="en-US" smtClean="0"/>
              <a:t>‹#›</a:t>
            </a:fld>
            <a:endParaRPr lang="en-US"/>
          </a:p>
        </p:txBody>
      </p:sp>
    </p:spTree>
    <p:extLst>
      <p:ext uri="{BB962C8B-B14F-4D97-AF65-F5344CB8AC3E}">
        <p14:creationId xmlns:p14="http://schemas.microsoft.com/office/powerpoint/2010/main" val="3116926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864D33E-4F0D-3C4E-830B-2380FA68B05F}" type="datetimeFigureOut">
              <a:rPr lang="en-US" smtClean="0"/>
              <a:t>16-05-12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1FC0AC-65C5-AD42-8D6A-495706A6CE82}" type="slidenum">
              <a:rPr lang="en-US" smtClean="0"/>
              <a:t>‹#›</a:t>
            </a:fld>
            <a:endParaRPr lang="en-US"/>
          </a:p>
        </p:txBody>
      </p:sp>
    </p:spTree>
    <p:extLst>
      <p:ext uri="{BB962C8B-B14F-4D97-AF65-F5344CB8AC3E}">
        <p14:creationId xmlns:p14="http://schemas.microsoft.com/office/powerpoint/2010/main" val="2474776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864D33E-4F0D-3C4E-830B-2380FA68B05F}" type="datetimeFigureOut">
              <a:rPr lang="en-US" smtClean="0"/>
              <a:t>16-05-12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1FC0AC-65C5-AD42-8D6A-495706A6CE82}" type="slidenum">
              <a:rPr lang="en-US" smtClean="0"/>
              <a:t>‹#›</a:t>
            </a:fld>
            <a:endParaRPr lang="en-US"/>
          </a:p>
        </p:txBody>
      </p:sp>
    </p:spTree>
    <p:extLst>
      <p:ext uri="{BB962C8B-B14F-4D97-AF65-F5344CB8AC3E}">
        <p14:creationId xmlns:p14="http://schemas.microsoft.com/office/powerpoint/2010/main" val="1452080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864D33E-4F0D-3C4E-830B-2380FA68B05F}" type="datetimeFigureOut">
              <a:rPr lang="en-US" smtClean="0"/>
              <a:t>16-05-12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1FC0AC-65C5-AD42-8D6A-495706A6CE82}" type="slidenum">
              <a:rPr lang="en-US" smtClean="0"/>
              <a:t>‹#›</a:t>
            </a:fld>
            <a:endParaRPr lang="en-US"/>
          </a:p>
        </p:txBody>
      </p:sp>
    </p:spTree>
    <p:extLst>
      <p:ext uri="{BB962C8B-B14F-4D97-AF65-F5344CB8AC3E}">
        <p14:creationId xmlns:p14="http://schemas.microsoft.com/office/powerpoint/2010/main" val="924769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64D33E-4F0D-3C4E-830B-2380FA68B05F}" type="datetimeFigureOut">
              <a:rPr lang="en-US" smtClean="0"/>
              <a:t>16-05-12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1FC0AC-65C5-AD42-8D6A-495706A6CE82}" type="slidenum">
              <a:rPr lang="en-US" smtClean="0"/>
              <a:t>‹#›</a:t>
            </a:fld>
            <a:endParaRPr lang="en-US"/>
          </a:p>
        </p:txBody>
      </p:sp>
    </p:spTree>
    <p:extLst>
      <p:ext uri="{BB962C8B-B14F-4D97-AF65-F5344CB8AC3E}">
        <p14:creationId xmlns:p14="http://schemas.microsoft.com/office/powerpoint/2010/main" val="865048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64D33E-4F0D-3C4E-830B-2380FA68B05F}" type="datetimeFigureOut">
              <a:rPr lang="en-US" smtClean="0"/>
              <a:t>16-05-12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1FC0AC-65C5-AD42-8D6A-495706A6CE82}" type="slidenum">
              <a:rPr lang="en-US" smtClean="0"/>
              <a:t>‹#›</a:t>
            </a:fld>
            <a:endParaRPr lang="en-US"/>
          </a:p>
        </p:txBody>
      </p:sp>
    </p:spTree>
    <p:extLst>
      <p:ext uri="{BB962C8B-B14F-4D97-AF65-F5344CB8AC3E}">
        <p14:creationId xmlns:p14="http://schemas.microsoft.com/office/powerpoint/2010/main" val="384427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64D33E-4F0D-3C4E-830B-2380FA68B05F}" type="datetimeFigureOut">
              <a:rPr lang="en-US" smtClean="0"/>
              <a:t>16-05-12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1FC0AC-65C5-AD42-8D6A-495706A6CE82}" type="slidenum">
              <a:rPr lang="en-US" smtClean="0"/>
              <a:t>‹#›</a:t>
            </a:fld>
            <a:endParaRPr lang="en-US"/>
          </a:p>
        </p:txBody>
      </p:sp>
    </p:spTree>
    <p:extLst>
      <p:ext uri="{BB962C8B-B14F-4D97-AF65-F5344CB8AC3E}">
        <p14:creationId xmlns:p14="http://schemas.microsoft.com/office/powerpoint/2010/main" val="18556808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4D33E-4F0D-3C4E-830B-2380FA68B05F}" type="datetimeFigureOut">
              <a:rPr lang="en-US" smtClean="0"/>
              <a:t>16-05-12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1FC0AC-65C5-AD42-8D6A-495706A6CE82}" type="slidenum">
              <a:rPr lang="en-US" smtClean="0"/>
              <a:t>‹#›</a:t>
            </a:fld>
            <a:endParaRPr lang="en-US"/>
          </a:p>
        </p:txBody>
      </p:sp>
    </p:spTree>
    <p:extLst>
      <p:ext uri="{BB962C8B-B14F-4D97-AF65-F5344CB8AC3E}">
        <p14:creationId xmlns:p14="http://schemas.microsoft.com/office/powerpoint/2010/main" val="41543638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5443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rmAutofit/>
          </a:bodyPr>
          <a:lstStyle/>
          <a:p>
            <a:pPr lvl="0"/>
            <a:r>
              <a:rPr lang="af-ZA" i="1" dirty="0"/>
              <a:t>Hoe hanteer mense hulle sonde</a:t>
            </a:r>
            <a:r>
              <a:rPr lang="af-ZA" i="1" dirty="0" smtClean="0"/>
              <a:t>?</a:t>
            </a:r>
            <a:endParaRPr lang="en-US" i="1" dirty="0"/>
          </a:p>
        </p:txBody>
      </p:sp>
      <p:sp>
        <p:nvSpPr>
          <p:cNvPr id="3" name="Content Placeholder 2"/>
          <p:cNvSpPr>
            <a:spLocks noGrp="1"/>
          </p:cNvSpPr>
          <p:nvPr>
            <p:ph idx="1"/>
          </p:nvPr>
        </p:nvSpPr>
        <p:spPr>
          <a:xfrm>
            <a:off x="0" y="1600200"/>
            <a:ext cx="9144000" cy="5257800"/>
          </a:xfrm>
        </p:spPr>
        <p:txBody>
          <a:bodyPr>
            <a:normAutofit/>
          </a:bodyPr>
          <a:lstStyle/>
          <a:p>
            <a:pPr lvl="0"/>
            <a:r>
              <a:rPr lang="af-ZA" sz="5400" dirty="0">
                <a:latin typeface="+mj-lt"/>
                <a:ea typeface="+mj-ea"/>
                <a:cs typeface="+mj-cs"/>
              </a:rPr>
              <a:t>Probeer toe maak:</a:t>
            </a:r>
            <a:endParaRPr lang="en-US" sz="5400" dirty="0">
              <a:latin typeface="+mj-lt"/>
              <a:ea typeface="+mj-ea"/>
              <a:cs typeface="+mj-cs"/>
            </a:endParaRPr>
          </a:p>
          <a:p>
            <a:pPr lvl="0"/>
            <a:r>
              <a:rPr lang="af-ZA" sz="5400" dirty="0">
                <a:latin typeface="+mj-lt"/>
                <a:ea typeface="+mj-ea"/>
                <a:cs typeface="+mj-cs"/>
              </a:rPr>
              <a:t>Probeer self regverdig:</a:t>
            </a:r>
            <a:endParaRPr lang="en-US" sz="5400" dirty="0">
              <a:latin typeface="+mj-lt"/>
              <a:ea typeface="+mj-ea"/>
              <a:cs typeface="+mj-cs"/>
            </a:endParaRPr>
          </a:p>
          <a:p>
            <a:pPr lvl="0"/>
            <a:r>
              <a:rPr lang="af-ZA" sz="5400" b="1" dirty="0">
                <a:latin typeface="+mj-lt"/>
                <a:ea typeface="+mj-ea"/>
                <a:cs typeface="+mj-cs"/>
              </a:rPr>
              <a:t>Onkundig oor ons sonde</a:t>
            </a:r>
            <a:r>
              <a:rPr lang="af-ZA" sz="5400" dirty="0" smtClean="0">
                <a:latin typeface="+mj-lt"/>
                <a:ea typeface="+mj-ea"/>
                <a:cs typeface="+mj-cs"/>
              </a:rPr>
              <a:t>:</a:t>
            </a:r>
            <a:endParaRPr lang="en-US" sz="5400" dirty="0">
              <a:latin typeface="+mj-lt"/>
              <a:ea typeface="+mj-ea"/>
              <a:cs typeface="+mj-cs"/>
            </a:endParaRPr>
          </a:p>
        </p:txBody>
      </p:sp>
    </p:spTree>
    <p:extLst>
      <p:ext uri="{BB962C8B-B14F-4D97-AF65-F5344CB8AC3E}">
        <p14:creationId xmlns:p14="http://schemas.microsoft.com/office/powerpoint/2010/main" val="21100707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65852"/>
            <a:ext cx="9144000" cy="6792148"/>
          </a:xfrm>
        </p:spPr>
        <p:txBody>
          <a:bodyPr/>
          <a:lstStyle/>
          <a:p>
            <a:r>
              <a:rPr lang="af-ZA" b="1" dirty="0">
                <a:solidFill>
                  <a:srgbClr val="008000"/>
                </a:solidFill>
              </a:rPr>
              <a:t>Ps. 19:13-14</a:t>
            </a:r>
            <a:r>
              <a:rPr lang="af-ZA" dirty="0"/>
              <a:t>	</a:t>
            </a:r>
            <a:r>
              <a:rPr lang="af-ZA" dirty="0" smtClean="0"/>
              <a:t/>
            </a:r>
            <a:br>
              <a:rPr lang="af-ZA" dirty="0" smtClean="0"/>
            </a:br>
            <a:r>
              <a:rPr lang="af-ZA" dirty="0"/>
              <a:t/>
            </a:r>
            <a:br>
              <a:rPr lang="af-ZA" dirty="0"/>
            </a:br>
            <a:r>
              <a:rPr lang="af-ZA" dirty="0" smtClean="0"/>
              <a:t>“</a:t>
            </a:r>
            <a:r>
              <a:rPr lang="af-ZA" i="1" dirty="0"/>
              <a:t>Wie sien sy eie dwalinge raak? Moet my tog nie straf vir sondes wat ek onwetend gedoen het nie. Weerhou my van opsetlike sondes, laat hulle nie oor my heers nie. Dan sal ek onberispelik wees en vry van hierdie groot sonde</a:t>
            </a:r>
            <a:r>
              <a:rPr lang="af-ZA" dirty="0"/>
              <a:t>.</a:t>
            </a:r>
            <a:r>
              <a:rPr lang="af-ZA" dirty="0" smtClean="0"/>
              <a:t>”</a:t>
            </a:r>
            <a:endParaRPr lang="en-US" dirty="0"/>
          </a:p>
        </p:txBody>
      </p:sp>
    </p:spTree>
    <p:extLst>
      <p:ext uri="{BB962C8B-B14F-4D97-AF65-F5344CB8AC3E}">
        <p14:creationId xmlns:p14="http://schemas.microsoft.com/office/powerpoint/2010/main" val="35939996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39996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65852"/>
            <a:ext cx="9144000" cy="6792148"/>
          </a:xfrm>
        </p:spPr>
        <p:txBody>
          <a:bodyPr/>
          <a:lstStyle/>
          <a:p>
            <a:r>
              <a:rPr lang="af-ZA" b="1" dirty="0">
                <a:solidFill>
                  <a:srgbClr val="008000"/>
                </a:solidFill>
              </a:rPr>
              <a:t>Joh. 1:29</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Dáár is die Lam van God wat die sonde van die wêreld wegneem</a:t>
            </a:r>
            <a:r>
              <a:rPr lang="af-ZA" dirty="0"/>
              <a:t>”</a:t>
            </a:r>
            <a:endParaRPr lang="en-US" dirty="0"/>
          </a:p>
        </p:txBody>
      </p:sp>
    </p:spTree>
    <p:extLst>
      <p:ext uri="{BB962C8B-B14F-4D97-AF65-F5344CB8AC3E}">
        <p14:creationId xmlns:p14="http://schemas.microsoft.com/office/powerpoint/2010/main" val="3593999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39996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65852"/>
            <a:ext cx="9144000" cy="6792148"/>
          </a:xfrm>
        </p:spPr>
        <p:txBody>
          <a:bodyPr/>
          <a:lstStyle/>
          <a:p>
            <a:r>
              <a:rPr lang="af-ZA" b="1" dirty="0">
                <a:solidFill>
                  <a:srgbClr val="008000"/>
                </a:solidFill>
              </a:rPr>
              <a:t>Joh. 3:3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Dít verseker Ek jou:As iemand nie </a:t>
            </a:r>
            <a:r>
              <a:rPr lang="af-ZA" i="1" u="sng" dirty="0"/>
              <a:t>opnuut gebore</a:t>
            </a:r>
            <a:r>
              <a:rPr lang="af-ZA" i="1" dirty="0"/>
              <a:t> word nie, kan hy die koninkryk van God nie sien nie.</a:t>
            </a:r>
            <a:r>
              <a:rPr lang="af-ZA" i="1" dirty="0" smtClean="0"/>
              <a:t>”</a:t>
            </a:r>
            <a:endParaRPr lang="en-US" dirty="0"/>
          </a:p>
        </p:txBody>
      </p:sp>
    </p:spTree>
    <p:extLst>
      <p:ext uri="{BB962C8B-B14F-4D97-AF65-F5344CB8AC3E}">
        <p14:creationId xmlns:p14="http://schemas.microsoft.com/office/powerpoint/2010/main" val="35939996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65852"/>
            <a:ext cx="9144000" cy="6792148"/>
          </a:xfrm>
        </p:spPr>
        <p:txBody>
          <a:bodyPr>
            <a:normAutofit/>
          </a:bodyPr>
          <a:lstStyle/>
          <a:p>
            <a:r>
              <a:rPr lang="af-ZA" b="1" dirty="0">
                <a:solidFill>
                  <a:srgbClr val="008000"/>
                </a:solidFill>
              </a:rPr>
              <a:t>Eseg. 18:30-</a:t>
            </a:r>
            <a:r>
              <a:rPr lang="af-ZA" b="1" dirty="0" smtClean="0">
                <a:solidFill>
                  <a:srgbClr val="008000"/>
                </a:solidFill>
              </a:rPr>
              <a:t>32</a:t>
            </a:r>
            <a:r>
              <a:rPr lang="af-ZA" dirty="0"/>
              <a:t>	</a:t>
            </a:r>
            <a:r>
              <a:rPr lang="af-ZA" dirty="0" smtClean="0"/>
              <a:t/>
            </a:r>
            <a:br>
              <a:rPr lang="af-ZA" dirty="0" smtClean="0"/>
            </a:br>
            <a:r>
              <a:rPr lang="af-ZA" dirty="0" smtClean="0"/>
              <a:t>“</a:t>
            </a:r>
            <a:r>
              <a:rPr lang="af-ZA" i="1" dirty="0" smtClean="0"/>
              <a:t>"</a:t>
            </a:r>
            <a:r>
              <a:rPr lang="af-ZA" i="1" dirty="0"/>
              <a:t>Bekeer julle, bekeer julle van al julle oortredings, sodat die sonde nie julle val bewerk nie. Laat vaar al julle oortredings en kry </a:t>
            </a:r>
            <a:r>
              <a:rPr lang="af-ZA" i="1" u="sng" dirty="0"/>
              <a:t>'n nuwe gesindheid</a:t>
            </a:r>
            <a:r>
              <a:rPr lang="af-ZA" i="1" dirty="0" smtClean="0"/>
              <a:t>, ‘</a:t>
            </a:r>
            <a:r>
              <a:rPr lang="af-ZA" i="1" u="sng" dirty="0" smtClean="0"/>
              <a:t>n </a:t>
            </a:r>
            <a:r>
              <a:rPr lang="af-ZA" i="1" u="sng" dirty="0"/>
              <a:t>nuwe gees</a:t>
            </a:r>
            <a:r>
              <a:rPr lang="af-ZA" i="1" dirty="0"/>
              <a:t>. Waarom wil julle sterf, Israel? Dit is nie my wil dat die mens moet sterf nie," sê die Here my God, "maar dat hy </a:t>
            </a:r>
            <a:r>
              <a:rPr lang="af-ZA" i="1" u="sng" dirty="0"/>
              <a:t>hom bekeer en bly lewe</a:t>
            </a:r>
            <a:r>
              <a:rPr lang="af-ZA" i="1" dirty="0" smtClean="0"/>
              <a:t>”</a:t>
            </a:r>
            <a:endParaRPr lang="en-US" dirty="0"/>
          </a:p>
        </p:txBody>
      </p:sp>
    </p:spTree>
    <p:extLst>
      <p:ext uri="{BB962C8B-B14F-4D97-AF65-F5344CB8AC3E}">
        <p14:creationId xmlns:p14="http://schemas.microsoft.com/office/powerpoint/2010/main" val="3593999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65852"/>
            <a:ext cx="9144000" cy="6792148"/>
          </a:xfrm>
        </p:spPr>
        <p:txBody>
          <a:bodyPr/>
          <a:lstStyle/>
          <a:p>
            <a:r>
              <a:rPr lang="af-ZA" dirty="0"/>
              <a:t>	“</a:t>
            </a:r>
            <a:r>
              <a:rPr lang="af-ZA" i="1" dirty="0"/>
              <a:t>Man’s very nature is fallen. Man is wrong at the centre of his being, and therefore everything is wrong. He cannot be improved, for, finally, nothing will suffice but a radical change, a new nature</a:t>
            </a:r>
            <a:r>
              <a:rPr lang="af-ZA" dirty="0"/>
              <a:t>.”</a:t>
            </a:r>
            <a:r>
              <a:rPr lang="en-US" dirty="0"/>
              <a:t/>
            </a:r>
            <a:br>
              <a:rPr lang="en-US" dirty="0"/>
            </a:br>
            <a:r>
              <a:rPr lang="en-US" dirty="0" smtClean="0"/>
              <a:t/>
            </a:r>
            <a:br>
              <a:rPr lang="en-US" dirty="0" smtClean="0"/>
            </a:br>
            <a:r>
              <a:rPr lang="en-US" dirty="0"/>
              <a:t>	</a:t>
            </a:r>
            <a:r>
              <a:rPr lang="en-US" dirty="0" smtClean="0"/>
              <a:t>																			</a:t>
            </a:r>
            <a:r>
              <a:rPr lang="en-US" dirty="0" smtClean="0">
                <a:solidFill>
                  <a:srgbClr val="660066"/>
                </a:solidFill>
              </a:rPr>
              <a:t>		</a:t>
            </a:r>
            <a:r>
              <a:rPr lang="af-ZA" b="1" dirty="0" smtClean="0">
                <a:solidFill>
                  <a:srgbClr val="660066"/>
                </a:solidFill>
              </a:rPr>
              <a:t>Martyn Lloyd-Jones</a:t>
            </a:r>
            <a:endParaRPr lang="en-US" dirty="0">
              <a:solidFill>
                <a:srgbClr val="660066"/>
              </a:solidFill>
            </a:endParaRPr>
          </a:p>
        </p:txBody>
      </p:sp>
    </p:spTree>
    <p:extLst>
      <p:ext uri="{BB962C8B-B14F-4D97-AF65-F5344CB8AC3E}">
        <p14:creationId xmlns:p14="http://schemas.microsoft.com/office/powerpoint/2010/main" val="3593999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65852"/>
            <a:ext cx="9144000" cy="6792148"/>
          </a:xfrm>
        </p:spPr>
        <p:txBody>
          <a:bodyPr/>
          <a:lstStyle/>
          <a:p>
            <a:r>
              <a:rPr lang="af-ZA" b="1" dirty="0">
                <a:solidFill>
                  <a:srgbClr val="008000"/>
                </a:solidFill>
              </a:rPr>
              <a:t>Hab. 1:13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U oë is te rein om toe te kyk terwyl daar verkeerd gedoen word...</a:t>
            </a:r>
            <a:r>
              <a:rPr lang="af-ZA" dirty="0" smtClean="0"/>
              <a:t>”</a:t>
            </a:r>
            <a:endParaRPr lang="en-US" dirty="0"/>
          </a:p>
        </p:txBody>
      </p:sp>
    </p:spTree>
    <p:extLst>
      <p:ext uri="{BB962C8B-B14F-4D97-AF65-F5344CB8AC3E}">
        <p14:creationId xmlns:p14="http://schemas.microsoft.com/office/powerpoint/2010/main" val="3593999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65852"/>
            <a:ext cx="9144000" cy="6792148"/>
          </a:xfrm>
        </p:spPr>
        <p:txBody>
          <a:bodyPr/>
          <a:lstStyle/>
          <a:p>
            <a:r>
              <a:rPr lang="af-ZA" b="1" dirty="0">
                <a:solidFill>
                  <a:srgbClr val="008000"/>
                </a:solidFill>
              </a:rPr>
              <a:t>Jak. 1:21	</a:t>
            </a:r>
            <a:r>
              <a:rPr lang="af-ZA" b="1" dirty="0" smtClean="0">
                <a:solidFill>
                  <a:srgbClr val="008000"/>
                </a:solidFill>
              </a:rPr>
              <a:t/>
            </a:r>
            <a:br>
              <a:rPr lang="af-ZA" b="1" dirty="0" smtClean="0">
                <a:solidFill>
                  <a:srgbClr val="008000"/>
                </a:solidFill>
              </a:rPr>
            </a:br>
            <a:r>
              <a:rPr lang="af-ZA" b="1" dirty="0">
                <a:solidFill>
                  <a:srgbClr val="008000"/>
                </a:solidFill>
              </a:rPr>
              <a:t/>
            </a:r>
            <a:br>
              <a:rPr lang="af-ZA" b="1" dirty="0">
                <a:solidFill>
                  <a:srgbClr val="008000"/>
                </a:solidFill>
              </a:rPr>
            </a:br>
            <a:r>
              <a:rPr lang="af-ZA" i="1" dirty="0" smtClean="0"/>
              <a:t>“</a:t>
            </a:r>
            <a:r>
              <a:rPr lang="af-ZA" i="1" dirty="0"/>
              <a:t>Daarom moet julle al die sedelike vuilheid en ongeregtigheid opruim wat so welig tier, en ootmoedig die woord aanneem wat God in julle geplant het, want dié woord kan julle red.</a:t>
            </a:r>
            <a:r>
              <a:rPr lang="af-ZA" i="1" dirty="0" smtClean="0"/>
              <a:t>”</a:t>
            </a:r>
            <a:endParaRPr lang="en-US" dirty="0"/>
          </a:p>
        </p:txBody>
      </p:sp>
    </p:spTree>
    <p:extLst>
      <p:ext uri="{BB962C8B-B14F-4D97-AF65-F5344CB8AC3E}">
        <p14:creationId xmlns:p14="http://schemas.microsoft.com/office/powerpoint/2010/main" val="3593999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65852"/>
            <a:ext cx="9144000" cy="6792148"/>
          </a:xfrm>
        </p:spPr>
        <p:txBody>
          <a:bodyPr/>
          <a:lstStyle/>
          <a:p>
            <a:r>
              <a:rPr lang="af-ZA" b="1" dirty="0">
                <a:solidFill>
                  <a:srgbClr val="008000"/>
                </a:solidFill>
              </a:rPr>
              <a:t>Matt. 5:30</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t/>
            </a:r>
            <a:br>
              <a:rPr lang="af-ZA" i="1" dirty="0"/>
            </a:br>
            <a:r>
              <a:rPr lang="af-ZA" i="1" dirty="0" smtClean="0"/>
              <a:t>“</a:t>
            </a:r>
            <a:r>
              <a:rPr lang="af-ZA" i="1" dirty="0"/>
              <a:t>Of as jou regterhand jou laat struikel, kap hom af en gooi hom van jou af weg; want dit is vir jou beter dat net een van jou ledemate verlore gaan as dat jou hele liggaam in die hel beland.</a:t>
            </a:r>
            <a:r>
              <a:rPr lang="af-ZA" i="1" dirty="0" smtClean="0"/>
              <a:t>”</a:t>
            </a:r>
            <a:endParaRPr lang="en-US" dirty="0"/>
          </a:p>
        </p:txBody>
      </p:sp>
    </p:spTree>
    <p:extLst>
      <p:ext uri="{BB962C8B-B14F-4D97-AF65-F5344CB8AC3E}">
        <p14:creationId xmlns:p14="http://schemas.microsoft.com/office/powerpoint/2010/main" val="3593999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65852"/>
            <a:ext cx="9144000" cy="6792148"/>
          </a:xfrm>
        </p:spPr>
        <p:txBody>
          <a:bodyPr>
            <a:normAutofit/>
          </a:bodyPr>
          <a:lstStyle/>
          <a:p>
            <a:r>
              <a:rPr lang="af-ZA" b="1" dirty="0">
                <a:solidFill>
                  <a:srgbClr val="008000"/>
                </a:solidFill>
              </a:rPr>
              <a:t>Rom. 7:13</a:t>
            </a:r>
            <a:r>
              <a:rPr lang="af-ZA" dirty="0"/>
              <a:t>	</a:t>
            </a:r>
            <a:r>
              <a:rPr lang="af-ZA" dirty="0" smtClean="0"/>
              <a:t/>
            </a:r>
            <a:br>
              <a:rPr lang="af-ZA" dirty="0" smtClean="0"/>
            </a:br>
            <a:r>
              <a:rPr lang="af-ZA" dirty="0" smtClean="0"/>
              <a:t>“</a:t>
            </a:r>
            <a:r>
              <a:rPr lang="af-ZA" i="1" dirty="0"/>
              <a:t>Beteken dit dat iets [die wet]wat goed is, vir my die dood gebring het? Beslis nie. Inteendeel, die sonde het vir my die dood gebring. Dit het die sonde gedoen deur iets wat goed is, sodat die sonde in sy ware aard as sonde bekend sou word en dit deur die gebod sou blyk hoe skrikwekkend die sonde werklik is</a:t>
            </a:r>
            <a:r>
              <a:rPr lang="af-ZA" dirty="0"/>
              <a:t>.</a:t>
            </a:r>
            <a:r>
              <a:rPr lang="af-ZA" dirty="0" smtClean="0"/>
              <a:t>”</a:t>
            </a:r>
            <a:endParaRPr lang="en-US" dirty="0"/>
          </a:p>
        </p:txBody>
      </p:sp>
    </p:spTree>
    <p:extLst>
      <p:ext uri="{BB962C8B-B14F-4D97-AF65-F5344CB8AC3E}">
        <p14:creationId xmlns:p14="http://schemas.microsoft.com/office/powerpoint/2010/main" val="3593999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65852"/>
            <a:ext cx="9144000" cy="6792148"/>
          </a:xfrm>
        </p:spPr>
        <p:txBody>
          <a:bodyPr anchor="t"/>
          <a:lstStyle/>
          <a:p>
            <a:r>
              <a:rPr lang="af-ZA" b="1" dirty="0" smtClean="0">
                <a:solidFill>
                  <a:srgbClr val="FF0000"/>
                </a:solidFill>
              </a:rPr>
              <a:t>Sonde is:</a:t>
            </a:r>
            <a:br>
              <a:rPr lang="af-ZA" b="1" dirty="0" smtClean="0">
                <a:solidFill>
                  <a:srgbClr val="FF0000"/>
                </a:solidFill>
              </a:rPr>
            </a:br>
            <a:r>
              <a:rPr lang="af-ZA" b="1" dirty="0">
                <a:solidFill>
                  <a:srgbClr val="FF0000"/>
                </a:solidFill>
              </a:rPr>
              <a:t/>
            </a:r>
            <a:br>
              <a:rPr lang="af-ZA" b="1" dirty="0">
                <a:solidFill>
                  <a:srgbClr val="FF0000"/>
                </a:solidFill>
              </a:rPr>
            </a:br>
            <a:r>
              <a:rPr lang="af-ZA" b="1" dirty="0" smtClean="0"/>
              <a:t>Dis </a:t>
            </a:r>
            <a:r>
              <a:rPr lang="af-ZA" b="1" dirty="0"/>
              <a:t>'n energieke, doelgerigte teenstand teen God !</a:t>
            </a:r>
            <a:r>
              <a:rPr lang="en-US" dirty="0" smtClean="0">
                <a:effectLst/>
              </a:rPr>
              <a:t> </a:t>
            </a:r>
            <a:br>
              <a:rPr lang="en-US" dirty="0" smtClean="0">
                <a:effectLst/>
              </a:rPr>
            </a:br>
            <a:r>
              <a:rPr lang="en-US" dirty="0"/>
              <a:t/>
            </a:r>
            <a:br>
              <a:rPr lang="en-US" dirty="0"/>
            </a:br>
            <a:r>
              <a:rPr lang="af-ZA" b="1" dirty="0" smtClean="0"/>
              <a:t>Rebellie</a:t>
            </a:r>
            <a:r>
              <a:rPr lang="af-ZA" dirty="0" smtClean="0"/>
              <a:t> </a:t>
            </a:r>
            <a:r>
              <a:rPr lang="af-ZA" dirty="0"/>
              <a:t>teen </a:t>
            </a:r>
            <a:r>
              <a:rPr lang="af-ZA" b="1" dirty="0"/>
              <a:t>God</a:t>
            </a:r>
            <a:r>
              <a:rPr lang="af-ZA" dirty="0"/>
              <a:t> en </a:t>
            </a:r>
            <a:r>
              <a:rPr lang="af-ZA" b="1" dirty="0"/>
              <a:t>Sy wil</a:t>
            </a:r>
            <a:r>
              <a:rPr lang="af-ZA" dirty="0"/>
              <a:t> en </a:t>
            </a:r>
            <a:r>
              <a:rPr lang="af-ZA" b="1" dirty="0"/>
              <a:t>Sy orde</a:t>
            </a:r>
            <a:r>
              <a:rPr lang="en-US" b="1" dirty="0" smtClean="0">
                <a:effectLst/>
              </a:rPr>
              <a:t> </a:t>
            </a:r>
            <a:endParaRPr lang="en-US" b="1" dirty="0"/>
          </a:p>
        </p:txBody>
      </p:sp>
    </p:spTree>
    <p:extLst>
      <p:ext uri="{BB962C8B-B14F-4D97-AF65-F5344CB8AC3E}">
        <p14:creationId xmlns:p14="http://schemas.microsoft.com/office/powerpoint/2010/main" val="3593999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rmAutofit/>
          </a:bodyPr>
          <a:lstStyle/>
          <a:p>
            <a:pPr lvl="0"/>
            <a:r>
              <a:rPr lang="af-ZA" i="1" dirty="0"/>
              <a:t>Hoe hanteer mense hulle sonde</a:t>
            </a:r>
            <a:r>
              <a:rPr lang="af-ZA" i="1" dirty="0" smtClean="0"/>
              <a:t>?</a:t>
            </a:r>
            <a:endParaRPr lang="en-US" i="1" dirty="0"/>
          </a:p>
        </p:txBody>
      </p:sp>
      <p:sp>
        <p:nvSpPr>
          <p:cNvPr id="3" name="Content Placeholder 2"/>
          <p:cNvSpPr>
            <a:spLocks noGrp="1"/>
          </p:cNvSpPr>
          <p:nvPr>
            <p:ph idx="1"/>
          </p:nvPr>
        </p:nvSpPr>
        <p:spPr>
          <a:xfrm>
            <a:off x="0" y="1600200"/>
            <a:ext cx="9144000" cy="5257800"/>
          </a:xfrm>
        </p:spPr>
        <p:txBody>
          <a:bodyPr>
            <a:normAutofit/>
          </a:bodyPr>
          <a:lstStyle/>
          <a:p>
            <a:pPr lvl="0"/>
            <a:r>
              <a:rPr lang="af-ZA" sz="5400" b="1" dirty="0">
                <a:latin typeface="+mj-lt"/>
                <a:ea typeface="+mj-ea"/>
                <a:cs typeface="+mj-cs"/>
              </a:rPr>
              <a:t>Probeer toe maak</a:t>
            </a:r>
            <a:r>
              <a:rPr lang="af-ZA" sz="5400" dirty="0" smtClean="0">
                <a:latin typeface="+mj-lt"/>
                <a:ea typeface="+mj-ea"/>
                <a:cs typeface="+mj-cs"/>
              </a:rPr>
              <a:t>:</a:t>
            </a:r>
            <a:endParaRPr lang="en-US" sz="5400" dirty="0">
              <a:latin typeface="+mj-lt"/>
              <a:ea typeface="+mj-ea"/>
              <a:cs typeface="+mj-cs"/>
            </a:endParaRPr>
          </a:p>
        </p:txBody>
      </p:sp>
    </p:spTree>
    <p:extLst>
      <p:ext uri="{BB962C8B-B14F-4D97-AF65-F5344CB8AC3E}">
        <p14:creationId xmlns:p14="http://schemas.microsoft.com/office/powerpoint/2010/main" val="3593999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rmAutofit/>
          </a:bodyPr>
          <a:lstStyle/>
          <a:p>
            <a:pPr lvl="0"/>
            <a:r>
              <a:rPr lang="af-ZA" i="1" dirty="0"/>
              <a:t>Hoe hanteer mense hulle sonde</a:t>
            </a:r>
            <a:r>
              <a:rPr lang="af-ZA" i="1" dirty="0" smtClean="0"/>
              <a:t>?</a:t>
            </a:r>
            <a:endParaRPr lang="en-US" i="1" dirty="0"/>
          </a:p>
        </p:txBody>
      </p:sp>
      <p:sp>
        <p:nvSpPr>
          <p:cNvPr id="3" name="Content Placeholder 2"/>
          <p:cNvSpPr>
            <a:spLocks noGrp="1"/>
          </p:cNvSpPr>
          <p:nvPr>
            <p:ph idx="1"/>
          </p:nvPr>
        </p:nvSpPr>
        <p:spPr>
          <a:xfrm>
            <a:off x="0" y="1600200"/>
            <a:ext cx="9144000" cy="5257800"/>
          </a:xfrm>
        </p:spPr>
        <p:txBody>
          <a:bodyPr>
            <a:normAutofit/>
          </a:bodyPr>
          <a:lstStyle/>
          <a:p>
            <a:pPr lvl="0"/>
            <a:r>
              <a:rPr lang="af-ZA" sz="5400" dirty="0">
                <a:latin typeface="+mj-lt"/>
                <a:ea typeface="+mj-ea"/>
                <a:cs typeface="+mj-cs"/>
              </a:rPr>
              <a:t>Probeer toe maak:</a:t>
            </a:r>
            <a:endParaRPr lang="en-US" sz="5400" dirty="0">
              <a:latin typeface="+mj-lt"/>
              <a:ea typeface="+mj-ea"/>
              <a:cs typeface="+mj-cs"/>
            </a:endParaRPr>
          </a:p>
          <a:p>
            <a:pPr lvl="0"/>
            <a:r>
              <a:rPr lang="af-ZA" sz="5400" b="1" dirty="0">
                <a:latin typeface="+mj-lt"/>
                <a:ea typeface="+mj-ea"/>
                <a:cs typeface="+mj-cs"/>
              </a:rPr>
              <a:t>Probeer self regverdig</a:t>
            </a:r>
            <a:r>
              <a:rPr lang="af-ZA" sz="5400" dirty="0" smtClean="0">
                <a:latin typeface="+mj-lt"/>
                <a:ea typeface="+mj-ea"/>
                <a:cs typeface="+mj-cs"/>
              </a:rPr>
              <a:t>:</a:t>
            </a:r>
            <a:endParaRPr lang="en-US" sz="5400" dirty="0">
              <a:latin typeface="+mj-lt"/>
              <a:ea typeface="+mj-ea"/>
              <a:cs typeface="+mj-cs"/>
            </a:endParaRPr>
          </a:p>
        </p:txBody>
      </p:sp>
    </p:spTree>
    <p:extLst>
      <p:ext uri="{BB962C8B-B14F-4D97-AF65-F5344CB8AC3E}">
        <p14:creationId xmlns:p14="http://schemas.microsoft.com/office/powerpoint/2010/main" val="21100707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TotalTime>
  <Words>90</Words>
  <Application>Microsoft Macintosh PowerPoint</Application>
  <PresentationFormat>On-screen Show (4:3)</PresentationFormat>
  <Paragraphs>19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 “Man’s very nature is fallen. Man is wrong at the centre of his being, and therefore everything is wrong. He cannot be improved, for, finally, nothing will suffice but a radical change, a new nature.”                        Martyn Lloyd-Jones</vt:lpstr>
      <vt:lpstr>Hab. 1:13   “U oë is te rein om toe te kyk terwyl daar verkeerd gedoen word...”</vt:lpstr>
      <vt:lpstr>Jak. 1:21   “Daarom moet julle al die sedelike vuilheid en ongeregtigheid opruim wat so welig tier, en ootmoedig die woord aanneem wat God in julle geplant het, want dié woord kan julle red.”</vt:lpstr>
      <vt:lpstr>Matt. 5:30   “Of as jou regterhand jou laat struikel, kap hom af en gooi hom van jou af weg; want dit is vir jou beter dat net een van jou ledemate verlore gaan as dat jou hele liggaam in die hel beland.”</vt:lpstr>
      <vt:lpstr>Rom. 7:13  “Beteken dit dat iets [die wet]wat goed is, vir my die dood gebring het? Beslis nie. Inteendeel, die sonde het vir my die dood gebring. Dit het die sonde gedoen deur iets wat goed is, sodat die sonde in sy ware aard as sonde bekend sou word en dit deur die gebod sou blyk hoe skrikwekkend die sonde werklik is.”</vt:lpstr>
      <vt:lpstr>Sonde is:  Dis 'n energieke, doelgerigte teenstand teen God !   Rebellie teen God en Sy wil en Sy orde </vt:lpstr>
      <vt:lpstr>Hoe hanteer mense hulle sonde?</vt:lpstr>
      <vt:lpstr>Hoe hanteer mense hulle sonde?</vt:lpstr>
      <vt:lpstr>Hoe hanteer mense hulle sonde?</vt:lpstr>
      <vt:lpstr>Ps. 19:13-14   “Wie sien sy eie dwalinge raak? Moet my tog nie straf vir sondes wat ek onwetend gedoen het nie. Weerhou my van opsetlike sondes, laat hulle nie oor my heers nie. Dan sal ek onberispelik wees en vry van hierdie groot sonde.”</vt:lpstr>
      <vt:lpstr>PowerPoint Presentation</vt:lpstr>
      <vt:lpstr>Joh. 1:29   “Dáár is die Lam van God wat die sonde van die wêreld wegneem”</vt:lpstr>
      <vt:lpstr>PowerPoint Presentation</vt:lpstr>
      <vt:lpstr>Joh. 3:3    “Dít verseker Ek jou:As iemand nie opnuut gebore word nie, kan hy die koninkryk van God nie sien nie.”</vt:lpstr>
      <vt:lpstr>Eseg. 18:30-32  “"Bekeer julle, bekeer julle van al julle oortredings, sodat die sonde nie julle val bewerk nie. Laat vaar al julle oortredings en kry 'n nuwe gesindheid, ‘n nuwe gees. Waarom wil julle sterf, Israel? Dit is nie my wil dat die mens moet sterf nie," sê die Here my God, "maar dat hy hom bekeer en bly lewe”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2016-05-12T09:07:45Z</dcterms:created>
  <dcterms:modified xsi:type="dcterms:W3CDTF">2016-05-12T09:15:49Z</dcterms:modified>
</cp:coreProperties>
</file>