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6971" autoAdjust="0"/>
    <p:restoredTop sz="94660"/>
  </p:normalViewPr>
  <p:slideViewPr>
    <p:cSldViewPr snapToGrid="0" snapToObjects="1">
      <p:cViewPr varScale="1">
        <p:scale>
          <a:sx n="132" d="100"/>
          <a:sy n="132" d="100"/>
        </p:scale>
        <p:origin x="-2328"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CB0976C-2745-F243-B5B8-2B6A67E8FB02}" type="datetimeFigureOut">
              <a:rPr lang="en-US" smtClean="0"/>
              <a:t>16-05-13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3A2312-79DA-024C-83F3-76037384E542}" type="slidenum">
              <a:rPr lang="en-US" smtClean="0"/>
              <a:t>‹#›</a:t>
            </a:fld>
            <a:endParaRPr lang="en-US"/>
          </a:p>
        </p:txBody>
      </p:sp>
    </p:spTree>
    <p:extLst>
      <p:ext uri="{BB962C8B-B14F-4D97-AF65-F5344CB8AC3E}">
        <p14:creationId xmlns:p14="http://schemas.microsoft.com/office/powerpoint/2010/main" val="37861626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B0976C-2745-F243-B5B8-2B6A67E8FB02}" type="datetimeFigureOut">
              <a:rPr lang="en-US" smtClean="0"/>
              <a:t>16-05-13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3A2312-79DA-024C-83F3-76037384E542}" type="slidenum">
              <a:rPr lang="en-US" smtClean="0"/>
              <a:t>‹#›</a:t>
            </a:fld>
            <a:endParaRPr lang="en-US"/>
          </a:p>
        </p:txBody>
      </p:sp>
    </p:spTree>
    <p:extLst>
      <p:ext uri="{BB962C8B-B14F-4D97-AF65-F5344CB8AC3E}">
        <p14:creationId xmlns:p14="http://schemas.microsoft.com/office/powerpoint/2010/main" val="32827810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B0976C-2745-F243-B5B8-2B6A67E8FB02}" type="datetimeFigureOut">
              <a:rPr lang="en-US" smtClean="0"/>
              <a:t>16-05-13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3A2312-79DA-024C-83F3-76037384E542}" type="slidenum">
              <a:rPr lang="en-US" smtClean="0"/>
              <a:t>‹#›</a:t>
            </a:fld>
            <a:endParaRPr lang="en-US"/>
          </a:p>
        </p:txBody>
      </p:sp>
    </p:spTree>
    <p:extLst>
      <p:ext uri="{BB962C8B-B14F-4D97-AF65-F5344CB8AC3E}">
        <p14:creationId xmlns:p14="http://schemas.microsoft.com/office/powerpoint/2010/main" val="4214958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CB0976C-2745-F243-B5B8-2B6A67E8FB02}" type="datetimeFigureOut">
              <a:rPr lang="en-US" smtClean="0"/>
              <a:t>16-05-13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3A2312-79DA-024C-83F3-76037384E542}" type="slidenum">
              <a:rPr lang="en-US" smtClean="0"/>
              <a:t>‹#›</a:t>
            </a:fld>
            <a:endParaRPr lang="en-US"/>
          </a:p>
        </p:txBody>
      </p:sp>
    </p:spTree>
    <p:extLst>
      <p:ext uri="{BB962C8B-B14F-4D97-AF65-F5344CB8AC3E}">
        <p14:creationId xmlns:p14="http://schemas.microsoft.com/office/powerpoint/2010/main" val="29548221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CB0976C-2745-F243-B5B8-2B6A67E8FB02}" type="datetimeFigureOut">
              <a:rPr lang="en-US" smtClean="0"/>
              <a:t>16-05-13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33A2312-79DA-024C-83F3-76037384E542}" type="slidenum">
              <a:rPr lang="en-US" smtClean="0"/>
              <a:t>‹#›</a:t>
            </a:fld>
            <a:endParaRPr lang="en-US"/>
          </a:p>
        </p:txBody>
      </p:sp>
    </p:spTree>
    <p:extLst>
      <p:ext uri="{BB962C8B-B14F-4D97-AF65-F5344CB8AC3E}">
        <p14:creationId xmlns:p14="http://schemas.microsoft.com/office/powerpoint/2010/main" val="114878259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CB0976C-2745-F243-B5B8-2B6A67E8FB02}" type="datetimeFigureOut">
              <a:rPr lang="en-US" smtClean="0"/>
              <a:t>16-05-13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3A2312-79DA-024C-83F3-76037384E542}" type="slidenum">
              <a:rPr lang="en-US" smtClean="0"/>
              <a:t>‹#›</a:t>
            </a:fld>
            <a:endParaRPr lang="en-US"/>
          </a:p>
        </p:txBody>
      </p:sp>
    </p:spTree>
    <p:extLst>
      <p:ext uri="{BB962C8B-B14F-4D97-AF65-F5344CB8AC3E}">
        <p14:creationId xmlns:p14="http://schemas.microsoft.com/office/powerpoint/2010/main" val="8404901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CB0976C-2745-F243-B5B8-2B6A67E8FB02}" type="datetimeFigureOut">
              <a:rPr lang="en-US" smtClean="0"/>
              <a:t>16-05-13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33A2312-79DA-024C-83F3-76037384E542}" type="slidenum">
              <a:rPr lang="en-US" smtClean="0"/>
              <a:t>‹#›</a:t>
            </a:fld>
            <a:endParaRPr lang="en-US"/>
          </a:p>
        </p:txBody>
      </p:sp>
    </p:spTree>
    <p:extLst>
      <p:ext uri="{BB962C8B-B14F-4D97-AF65-F5344CB8AC3E}">
        <p14:creationId xmlns:p14="http://schemas.microsoft.com/office/powerpoint/2010/main" val="39237150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CB0976C-2745-F243-B5B8-2B6A67E8FB02}" type="datetimeFigureOut">
              <a:rPr lang="en-US" smtClean="0"/>
              <a:t>16-05-13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33A2312-79DA-024C-83F3-76037384E542}" type="slidenum">
              <a:rPr lang="en-US" smtClean="0"/>
              <a:t>‹#›</a:t>
            </a:fld>
            <a:endParaRPr lang="en-US"/>
          </a:p>
        </p:txBody>
      </p:sp>
    </p:spTree>
    <p:extLst>
      <p:ext uri="{BB962C8B-B14F-4D97-AF65-F5344CB8AC3E}">
        <p14:creationId xmlns:p14="http://schemas.microsoft.com/office/powerpoint/2010/main" val="11065138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CB0976C-2745-F243-B5B8-2B6A67E8FB02}" type="datetimeFigureOut">
              <a:rPr lang="en-US" smtClean="0"/>
              <a:t>16-05-13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33A2312-79DA-024C-83F3-76037384E542}" type="slidenum">
              <a:rPr lang="en-US" smtClean="0"/>
              <a:t>‹#›</a:t>
            </a:fld>
            <a:endParaRPr lang="en-US"/>
          </a:p>
        </p:txBody>
      </p:sp>
    </p:spTree>
    <p:extLst>
      <p:ext uri="{BB962C8B-B14F-4D97-AF65-F5344CB8AC3E}">
        <p14:creationId xmlns:p14="http://schemas.microsoft.com/office/powerpoint/2010/main" val="9006598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B0976C-2745-F243-B5B8-2B6A67E8FB02}" type="datetimeFigureOut">
              <a:rPr lang="en-US" smtClean="0"/>
              <a:t>16-05-13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3A2312-79DA-024C-83F3-76037384E542}" type="slidenum">
              <a:rPr lang="en-US" smtClean="0"/>
              <a:t>‹#›</a:t>
            </a:fld>
            <a:endParaRPr lang="en-US"/>
          </a:p>
        </p:txBody>
      </p:sp>
    </p:spTree>
    <p:extLst>
      <p:ext uri="{BB962C8B-B14F-4D97-AF65-F5344CB8AC3E}">
        <p14:creationId xmlns:p14="http://schemas.microsoft.com/office/powerpoint/2010/main" val="20108361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CB0976C-2745-F243-B5B8-2B6A67E8FB02}" type="datetimeFigureOut">
              <a:rPr lang="en-US" smtClean="0"/>
              <a:t>16-05-13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33A2312-79DA-024C-83F3-76037384E542}" type="slidenum">
              <a:rPr lang="en-US" smtClean="0"/>
              <a:t>‹#›</a:t>
            </a:fld>
            <a:endParaRPr lang="en-US"/>
          </a:p>
        </p:txBody>
      </p:sp>
    </p:spTree>
    <p:extLst>
      <p:ext uri="{BB962C8B-B14F-4D97-AF65-F5344CB8AC3E}">
        <p14:creationId xmlns:p14="http://schemas.microsoft.com/office/powerpoint/2010/main" val="296213324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3"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30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B0976C-2745-F243-B5B8-2B6A67E8FB02}" type="datetimeFigureOut">
              <a:rPr lang="en-US" smtClean="0"/>
              <a:t>16-05-13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3A2312-79DA-024C-83F3-76037384E542}" type="slidenum">
              <a:rPr lang="en-US" smtClean="0"/>
              <a:t>‹#›</a:t>
            </a:fld>
            <a:endParaRPr lang="en-US"/>
          </a:p>
        </p:txBody>
      </p:sp>
    </p:spTree>
    <p:extLst>
      <p:ext uri="{BB962C8B-B14F-4D97-AF65-F5344CB8AC3E}">
        <p14:creationId xmlns:p14="http://schemas.microsoft.com/office/powerpoint/2010/main" val="16347565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image" Target="../media/image1.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7552431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Do you mortify; do you make it your daily work; be always at it whilst you live; cease not a day from this work; be killing sin or it will be killing you.</a:t>
            </a:r>
            <a:r>
              <a:rPr lang="af-ZA" i="1" dirty="0" smtClean="0"/>
              <a:t>”</a:t>
            </a:r>
            <a:r>
              <a:rPr lang="af-ZA" b="1" dirty="0" smtClean="0"/>
              <a:t> </a:t>
            </a:r>
            <a:br>
              <a:rPr lang="af-ZA" b="1" dirty="0" smtClean="0"/>
            </a:br>
            <a:r>
              <a:rPr lang="af-ZA" b="1" dirty="0"/>
              <a:t/>
            </a:r>
            <a:br>
              <a:rPr lang="af-ZA" b="1" dirty="0"/>
            </a:br>
            <a:r>
              <a:rPr lang="af-ZA" b="1" dirty="0" smtClean="0"/>
              <a:t>																													</a:t>
            </a:r>
            <a:r>
              <a:rPr lang="af-ZA" b="1" dirty="0" smtClean="0">
                <a:solidFill>
                  <a:srgbClr val="660066"/>
                </a:solidFill>
              </a:rPr>
              <a:t>	</a:t>
            </a:r>
            <a:r>
              <a:rPr lang="af-ZA" b="1" dirty="0" smtClean="0">
                <a:solidFill>
                  <a:srgbClr val="660066"/>
                </a:solidFill>
              </a:rPr>
              <a:t>John Owen	</a:t>
            </a:r>
            <a:endParaRPr lang="en-US" dirty="0">
              <a:solidFill>
                <a:srgbClr val="660066"/>
              </a:solidFill>
            </a:endParaRPr>
          </a:p>
        </p:txBody>
      </p:sp>
    </p:spTree>
    <p:extLst>
      <p:ext uri="{BB962C8B-B14F-4D97-AF65-F5344CB8AC3E}">
        <p14:creationId xmlns:p14="http://schemas.microsoft.com/office/powerpoint/2010/main" val="31069732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1069732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Kol. 3:5-6</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Daarom moet julle die aardse dinge doodmaak wat nog deel van julle lewe is:onsedelikheid, onreinheid, wellus, slegte begeertes, en gierigheid, wat afgodery is. Deur sulke dinge kom die straf van God oor die mense wat aan Hom ongehoorsaam is</a:t>
            </a:r>
            <a:r>
              <a:rPr lang="af-ZA" dirty="0"/>
              <a:t>.”</a:t>
            </a:r>
            <a:endParaRPr lang="en-US" dirty="0"/>
          </a:p>
        </p:txBody>
      </p:sp>
    </p:spTree>
    <p:extLst>
      <p:ext uri="{BB962C8B-B14F-4D97-AF65-F5344CB8AC3E}">
        <p14:creationId xmlns:p14="http://schemas.microsoft.com/office/powerpoint/2010/main" val="31069732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Rom. 8:13</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As julle julle lewe deur die sondige natuur laat beheers, gaan julle die dood tegemoet, maar as julle deur die Gees 'n einde maak aan julle sondige praktyke, sal julle lewe</a:t>
            </a:r>
            <a:r>
              <a:rPr lang="af-ZA" dirty="0"/>
              <a:t>.”</a:t>
            </a:r>
            <a:r>
              <a:rPr lang="en-US" dirty="0"/>
              <a:t/>
            </a:r>
            <a:br>
              <a:rPr lang="en-US" dirty="0"/>
            </a:br>
            <a:endParaRPr lang="en-US" dirty="0"/>
          </a:p>
        </p:txBody>
      </p:sp>
    </p:spTree>
    <p:extLst>
      <p:ext uri="{BB962C8B-B14F-4D97-AF65-F5344CB8AC3E}">
        <p14:creationId xmlns:p14="http://schemas.microsoft.com/office/powerpoint/2010/main" val="31069732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u="sng" dirty="0">
                <a:solidFill>
                  <a:srgbClr val="0000FF"/>
                </a:solidFill>
              </a:rPr>
              <a:t>Bly weg van vleeslike wellus af:</a:t>
            </a:r>
            <a:r>
              <a:rPr lang="en-US" b="1" u="sng" dirty="0">
                <a:solidFill>
                  <a:srgbClr val="0000FF"/>
                </a:solidFill>
              </a:rPr>
              <a:t/>
            </a:r>
            <a:br>
              <a:rPr lang="en-US" b="1" u="sng" dirty="0">
                <a:solidFill>
                  <a:srgbClr val="0000FF"/>
                </a:solidFill>
              </a:rPr>
            </a:br>
            <a:r>
              <a:rPr lang="en-US" b="1" u="sng" dirty="0" smtClean="0">
                <a:solidFill>
                  <a:srgbClr val="0000FF"/>
                </a:solidFill>
              </a:rPr>
              <a:t/>
            </a:r>
            <a:br>
              <a:rPr lang="en-US" b="1" u="sng" dirty="0" smtClean="0">
                <a:solidFill>
                  <a:srgbClr val="0000FF"/>
                </a:solidFill>
              </a:rPr>
            </a:br>
            <a:r>
              <a:rPr lang="en-US" b="1" u="sng" dirty="0" smtClean="0">
                <a:solidFill>
                  <a:srgbClr val="0000FF"/>
                </a:solidFill>
              </a:rPr>
              <a:t/>
            </a:r>
            <a:br>
              <a:rPr lang="en-US" b="1" u="sng" dirty="0" smtClean="0">
                <a:solidFill>
                  <a:srgbClr val="0000FF"/>
                </a:solidFill>
              </a:rPr>
            </a:br>
            <a:r>
              <a:rPr lang="af-ZA" b="1" dirty="0" smtClean="0">
                <a:solidFill>
                  <a:srgbClr val="008000"/>
                </a:solidFill>
              </a:rPr>
              <a:t>I </a:t>
            </a:r>
            <a:r>
              <a:rPr lang="af-ZA" b="1" dirty="0">
                <a:solidFill>
                  <a:srgbClr val="008000"/>
                </a:solidFill>
              </a:rPr>
              <a:t>Pet. 2:11</a:t>
            </a:r>
            <a:r>
              <a:rPr lang="af-ZA" dirty="0"/>
              <a:t>	“</a:t>
            </a:r>
            <a:r>
              <a:rPr lang="af-ZA" i="1" dirty="0"/>
              <a:t>Daarom dring ek by julle daarop aan om nie aan sinlike begeertes toe te gee nie. Dit verwoes net 'n mens se lewe</a:t>
            </a:r>
            <a:r>
              <a:rPr lang="af-ZA" dirty="0"/>
              <a:t>.</a:t>
            </a:r>
            <a:r>
              <a:rPr lang="af-ZA" dirty="0" smtClean="0"/>
              <a:t>”</a:t>
            </a:r>
            <a:endParaRPr lang="en-US" dirty="0"/>
          </a:p>
        </p:txBody>
      </p:sp>
    </p:spTree>
    <p:extLst>
      <p:ext uri="{BB962C8B-B14F-4D97-AF65-F5344CB8AC3E}">
        <p14:creationId xmlns:p14="http://schemas.microsoft.com/office/powerpoint/2010/main" val="31069732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t>“</a:t>
            </a:r>
            <a:r>
              <a:rPr lang="af-ZA" i="1" dirty="0"/>
              <a:t>I do not know of a singl scripture which tells me to take my sin, the partcular thing that gets me down, to God in prayr and ask him to dliver me from it and then trust in fath that he will</a:t>
            </a:r>
            <a:r>
              <a:rPr lang="af-ZA" i="1" dirty="0" smtClean="0"/>
              <a:t>”</a:t>
            </a:r>
            <a:r>
              <a:rPr lang="af-ZA" b="1" dirty="0" smtClean="0"/>
              <a:t> </a:t>
            </a:r>
            <a:br>
              <a:rPr lang="af-ZA" b="1" dirty="0" smtClean="0"/>
            </a:br>
            <a:r>
              <a:rPr lang="af-ZA" b="1" dirty="0"/>
              <a:t/>
            </a:r>
            <a:br>
              <a:rPr lang="af-ZA" b="1" dirty="0"/>
            </a:br>
            <a:r>
              <a:rPr lang="af-ZA" b="1" dirty="0" smtClean="0"/>
              <a:t>																			</a:t>
            </a:r>
            <a:r>
              <a:rPr lang="af-ZA" b="1" dirty="0" smtClean="0">
                <a:solidFill>
                  <a:srgbClr val="660066"/>
                </a:solidFill>
              </a:rPr>
              <a:t>		</a:t>
            </a:r>
            <a:r>
              <a:rPr lang="af-ZA" b="1" dirty="0" smtClean="0">
                <a:solidFill>
                  <a:srgbClr val="660066"/>
                </a:solidFill>
              </a:rPr>
              <a:t>Martyn Lloyd-Jones</a:t>
            </a:r>
            <a:r>
              <a:rPr lang="af-ZA" dirty="0" smtClean="0">
                <a:solidFill>
                  <a:srgbClr val="660066"/>
                </a:solidFill>
              </a:rPr>
              <a:t>	</a:t>
            </a:r>
            <a:endParaRPr lang="en-US" dirty="0">
              <a:solidFill>
                <a:srgbClr val="660066"/>
              </a:solidFill>
            </a:endParaRPr>
          </a:p>
        </p:txBody>
      </p:sp>
    </p:spTree>
    <p:extLst>
      <p:ext uri="{BB962C8B-B14F-4D97-AF65-F5344CB8AC3E}">
        <p14:creationId xmlns:p14="http://schemas.microsoft.com/office/powerpoint/2010/main" val="31069732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u="sng" dirty="0">
                <a:solidFill>
                  <a:srgbClr val="0000FF"/>
                </a:solidFill>
              </a:rPr>
              <a:t>Moet geen voorsorg tref vir jou vlees nie:</a:t>
            </a:r>
            <a:r>
              <a:rPr lang="en-US" b="1" u="sng" dirty="0">
                <a:solidFill>
                  <a:srgbClr val="0000FF"/>
                </a:solidFill>
              </a:rPr>
              <a:t/>
            </a:r>
            <a:br>
              <a:rPr lang="en-US" b="1" u="sng" dirty="0">
                <a:solidFill>
                  <a:srgbClr val="0000FF"/>
                </a:solidFill>
              </a:rPr>
            </a:br>
            <a:r>
              <a:rPr lang="en-US" b="1" u="sng" dirty="0" smtClean="0">
                <a:solidFill>
                  <a:srgbClr val="0000FF"/>
                </a:solidFill>
              </a:rPr>
              <a:t/>
            </a:r>
            <a:br>
              <a:rPr lang="en-US" b="1" u="sng" dirty="0" smtClean="0">
                <a:solidFill>
                  <a:srgbClr val="0000FF"/>
                </a:solidFill>
              </a:rPr>
            </a:br>
            <a:r>
              <a:rPr lang="af-ZA" b="1" dirty="0" smtClean="0">
                <a:solidFill>
                  <a:srgbClr val="008000"/>
                </a:solidFill>
              </a:rPr>
              <a:t>Rom</a:t>
            </a:r>
            <a:r>
              <a:rPr lang="af-ZA" b="1" dirty="0">
                <a:solidFill>
                  <a:srgbClr val="008000"/>
                </a:solidFill>
              </a:rPr>
              <a:t>. 13:14</a:t>
            </a:r>
            <a:r>
              <a:rPr lang="af-ZA" i="1" dirty="0">
                <a:solidFill>
                  <a:srgbClr val="008000"/>
                </a:solidFill>
              </a:rPr>
              <a:t> </a:t>
            </a:r>
            <a:r>
              <a:rPr lang="af-ZA" i="1" dirty="0"/>
              <a:t>[ov]	“Maar beklee julle met die Here Jesus Christus, en maak geen voorsorg vir die vlees om sy begeerlikhede te bevredig nie.</a:t>
            </a:r>
            <a:r>
              <a:rPr lang="af-ZA" i="1" dirty="0" smtClean="0"/>
              <a:t>”</a:t>
            </a:r>
            <a:endParaRPr lang="en-US" dirty="0"/>
          </a:p>
        </p:txBody>
      </p:sp>
    </p:spTree>
    <p:extLst>
      <p:ext uri="{BB962C8B-B14F-4D97-AF65-F5344CB8AC3E}">
        <p14:creationId xmlns:p14="http://schemas.microsoft.com/office/powerpoint/2010/main" val="310697323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u="sng" dirty="0">
                <a:solidFill>
                  <a:srgbClr val="0000FF"/>
                </a:solidFill>
              </a:rPr>
              <a:t>Fokus jou hart op Christus:</a:t>
            </a:r>
            <a:r>
              <a:rPr lang="en-US" b="1" u="sng" dirty="0">
                <a:solidFill>
                  <a:srgbClr val="0000FF"/>
                </a:solidFill>
              </a:rPr>
              <a:t/>
            </a:r>
            <a:br>
              <a:rPr lang="en-US" b="1" u="sng" dirty="0">
                <a:solidFill>
                  <a:srgbClr val="0000FF"/>
                </a:solidFill>
              </a:rPr>
            </a:br>
            <a:r>
              <a:rPr lang="en-US" b="1" u="sng" dirty="0" smtClean="0">
                <a:solidFill>
                  <a:srgbClr val="0000FF"/>
                </a:solidFill>
              </a:rPr>
              <a:t/>
            </a:r>
            <a:br>
              <a:rPr lang="en-US" b="1" u="sng" dirty="0" smtClean="0">
                <a:solidFill>
                  <a:srgbClr val="0000FF"/>
                </a:solidFill>
              </a:rPr>
            </a:br>
            <a:r>
              <a:rPr lang="en-US" b="1" u="sng" dirty="0" smtClean="0">
                <a:solidFill>
                  <a:srgbClr val="0000FF"/>
                </a:solidFill>
              </a:rPr>
              <a:t/>
            </a:r>
            <a:br>
              <a:rPr lang="en-US" b="1" u="sng" dirty="0" smtClean="0">
                <a:solidFill>
                  <a:srgbClr val="0000FF"/>
                </a:solidFill>
              </a:rPr>
            </a:br>
            <a:r>
              <a:rPr lang="af-ZA" b="1" dirty="0" smtClean="0">
                <a:solidFill>
                  <a:srgbClr val="008000"/>
                </a:solidFill>
              </a:rPr>
              <a:t>I </a:t>
            </a:r>
            <a:r>
              <a:rPr lang="af-ZA" b="1" dirty="0">
                <a:solidFill>
                  <a:srgbClr val="008000"/>
                </a:solidFill>
              </a:rPr>
              <a:t>Joh. 3:3</a:t>
            </a:r>
            <a:r>
              <a:rPr lang="af-ZA" dirty="0">
                <a:solidFill>
                  <a:srgbClr val="008000"/>
                </a:solidFill>
              </a:rPr>
              <a:t>	</a:t>
            </a:r>
            <a:r>
              <a:rPr lang="af-ZA" i="1" dirty="0"/>
              <a:t>“Elkeen wat hierdie verwagting in verband met Hom koester, hou homself rein soos Jesus rein is.</a:t>
            </a:r>
            <a:r>
              <a:rPr lang="af-ZA" i="1" dirty="0" smtClean="0"/>
              <a:t>”</a:t>
            </a:r>
            <a:endParaRPr lang="en-US" dirty="0"/>
          </a:p>
        </p:txBody>
      </p:sp>
    </p:spTree>
    <p:extLst>
      <p:ext uri="{BB962C8B-B14F-4D97-AF65-F5344CB8AC3E}">
        <p14:creationId xmlns:p14="http://schemas.microsoft.com/office/powerpoint/2010/main" val="310697323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u="sng" dirty="0">
                <a:solidFill>
                  <a:srgbClr val="0000FF"/>
                </a:solidFill>
              </a:rPr>
              <a:t>Mediteer Sy Woord</a:t>
            </a:r>
            <a:r>
              <a:rPr lang="af-ZA" b="1" u="sng" dirty="0" smtClean="0">
                <a:solidFill>
                  <a:srgbClr val="0000FF"/>
                </a:solidFill>
              </a:rPr>
              <a:t>:</a:t>
            </a:r>
            <a:br>
              <a:rPr lang="af-ZA" b="1" u="sng" dirty="0" smtClean="0">
                <a:solidFill>
                  <a:srgbClr val="0000FF"/>
                </a:solidFill>
              </a:rPr>
            </a:br>
            <a:r>
              <a:rPr lang="af-ZA" b="1" u="sng" dirty="0" smtClean="0">
                <a:solidFill>
                  <a:srgbClr val="0000FF"/>
                </a:solidFill>
              </a:rPr>
              <a:t/>
            </a:r>
            <a:br>
              <a:rPr lang="af-ZA" b="1" u="sng" dirty="0" smtClean="0">
                <a:solidFill>
                  <a:srgbClr val="0000FF"/>
                </a:solidFill>
              </a:rPr>
            </a:br>
            <a:r>
              <a:rPr lang="af-ZA" b="1" u="sng" dirty="0">
                <a:solidFill>
                  <a:srgbClr val="0000FF"/>
                </a:solidFill>
              </a:rPr>
              <a:t/>
            </a:r>
            <a:br>
              <a:rPr lang="af-ZA" b="1" u="sng" dirty="0">
                <a:solidFill>
                  <a:srgbClr val="0000FF"/>
                </a:solidFill>
              </a:rPr>
            </a:br>
            <a:r>
              <a:rPr lang="af-ZA" b="1" dirty="0" smtClean="0">
                <a:solidFill>
                  <a:srgbClr val="008000"/>
                </a:solidFill>
              </a:rPr>
              <a:t>Ps</a:t>
            </a:r>
            <a:r>
              <a:rPr lang="af-ZA" b="1" dirty="0">
                <a:solidFill>
                  <a:srgbClr val="008000"/>
                </a:solidFill>
              </a:rPr>
              <a:t>. 119:11</a:t>
            </a:r>
            <a:r>
              <a:rPr lang="af-ZA" i="1" dirty="0"/>
              <a:t>	“Aan u beloftes hou ek vas, dit weerhou my van sonde teen U.”</a:t>
            </a:r>
            <a:r>
              <a:rPr lang="en-US" dirty="0"/>
              <a:t/>
            </a:r>
            <a:br>
              <a:rPr lang="en-US" dirty="0"/>
            </a:br>
            <a:r>
              <a:rPr lang="af-ZA" b="1" dirty="0">
                <a:solidFill>
                  <a:srgbClr val="008000"/>
                </a:solidFill>
              </a:rPr>
              <a:t>Ps. 1:2</a:t>
            </a:r>
            <a:r>
              <a:rPr lang="af-ZA" b="1" dirty="0"/>
              <a:t>	</a:t>
            </a:r>
            <a:r>
              <a:rPr lang="af-ZA" i="1" dirty="0"/>
              <a:t>	“maar wat in die woord van die Here sy vreugde vind, dit dag en nag oordink.</a:t>
            </a:r>
            <a:r>
              <a:rPr lang="af-ZA" i="1" dirty="0" smtClean="0"/>
              <a:t>”</a:t>
            </a:r>
            <a:endParaRPr lang="en-US" dirty="0"/>
          </a:p>
        </p:txBody>
      </p:sp>
    </p:spTree>
    <p:extLst>
      <p:ext uri="{BB962C8B-B14F-4D97-AF65-F5344CB8AC3E}">
        <p14:creationId xmlns:p14="http://schemas.microsoft.com/office/powerpoint/2010/main" val="310697323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u="sng" dirty="0">
                <a:solidFill>
                  <a:srgbClr val="0000FF"/>
                </a:solidFill>
              </a:rPr>
              <a:t>Hê aktiewe gebedslewe:</a:t>
            </a:r>
            <a:r>
              <a:rPr lang="en-US" b="1" u="sng" dirty="0">
                <a:solidFill>
                  <a:srgbClr val="0000FF"/>
                </a:solidFill>
              </a:rPr>
              <a:t/>
            </a:r>
            <a:br>
              <a:rPr lang="en-US" b="1" u="sng" dirty="0">
                <a:solidFill>
                  <a:srgbClr val="0000FF"/>
                </a:solidFill>
              </a:rPr>
            </a:br>
            <a:r>
              <a:rPr lang="en-US" b="1" u="sng" dirty="0">
                <a:solidFill>
                  <a:srgbClr val="0000FF"/>
                </a:solidFill>
              </a:rPr>
              <a:t/>
            </a:r>
            <a:br>
              <a:rPr lang="en-US" b="1" u="sng" dirty="0">
                <a:solidFill>
                  <a:srgbClr val="0000FF"/>
                </a:solidFill>
              </a:rPr>
            </a:br>
            <a:r>
              <a:rPr lang="en-US" b="1" u="sng" dirty="0" smtClean="0">
                <a:solidFill>
                  <a:srgbClr val="0000FF"/>
                </a:solidFill>
              </a:rPr>
              <a:t/>
            </a:r>
            <a:br>
              <a:rPr lang="en-US" b="1" u="sng" dirty="0" smtClean="0">
                <a:solidFill>
                  <a:srgbClr val="0000FF"/>
                </a:solidFill>
              </a:rPr>
            </a:br>
            <a:r>
              <a:rPr lang="af-ZA" b="1" dirty="0" smtClean="0">
                <a:solidFill>
                  <a:srgbClr val="008000"/>
                </a:solidFill>
              </a:rPr>
              <a:t>Luk</a:t>
            </a:r>
            <a:r>
              <a:rPr lang="af-ZA" b="1" dirty="0">
                <a:solidFill>
                  <a:srgbClr val="008000"/>
                </a:solidFill>
              </a:rPr>
              <a:t>. 22:40</a:t>
            </a:r>
            <a:r>
              <a:rPr lang="af-ZA" i="1" dirty="0"/>
              <a:t>	“Toe Hy op die plek aankom, sê Hy vir hulle:"Bid dat julle nie in versoeking kom nie</a:t>
            </a:r>
            <a:r>
              <a:rPr lang="af-ZA" i="1" dirty="0" smtClean="0"/>
              <a:t>.””</a:t>
            </a:r>
            <a:endParaRPr lang="en-US" dirty="0"/>
          </a:p>
        </p:txBody>
      </p:sp>
    </p:spTree>
    <p:extLst>
      <p:ext uri="{BB962C8B-B14F-4D97-AF65-F5344CB8AC3E}">
        <p14:creationId xmlns:p14="http://schemas.microsoft.com/office/powerpoint/2010/main" val="31069732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 </a:t>
            </a:r>
            <a:r>
              <a:rPr lang="af-ZA" i="1" dirty="0"/>
              <a:t>“It is not that we are sinless, nor that we are perfect, but we have finished with that way of life. We have seen it for what it is, and we are new creatures for whom everything has become new” </a:t>
            </a:r>
            <a:br>
              <a:rPr lang="af-ZA" i="1" dirty="0"/>
            </a:br>
            <a:r>
              <a:rPr lang="af-ZA" i="1" dirty="0"/>
              <a:t/>
            </a:r>
            <a:br>
              <a:rPr lang="af-ZA" i="1" dirty="0"/>
            </a:br>
            <a:r>
              <a:rPr lang="af-ZA" i="1" dirty="0"/>
              <a:t>																				</a:t>
            </a:r>
            <a:r>
              <a:rPr lang="af-ZA" b="1" dirty="0">
                <a:solidFill>
                  <a:srgbClr val="660066"/>
                </a:solidFill>
              </a:rPr>
              <a:t>		Martyn Lloyd-Jones	</a:t>
            </a:r>
            <a:endParaRPr lang="en-US" b="1" dirty="0">
              <a:solidFill>
                <a:srgbClr val="660066"/>
              </a:solidFill>
            </a:endParaRPr>
          </a:p>
        </p:txBody>
      </p:sp>
    </p:spTree>
    <p:extLst>
      <p:ext uri="{BB962C8B-B14F-4D97-AF65-F5344CB8AC3E}">
        <p14:creationId xmlns:p14="http://schemas.microsoft.com/office/powerpoint/2010/main" val="3106973232"/>
      </p:ext>
    </p:extLst>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u="sng" dirty="0">
                <a:solidFill>
                  <a:srgbClr val="0000FF"/>
                </a:solidFill>
              </a:rPr>
              <a:t>Self-beheersing:</a:t>
            </a:r>
            <a:r>
              <a:rPr lang="en-US" b="1" u="sng" dirty="0">
                <a:solidFill>
                  <a:srgbClr val="0000FF"/>
                </a:solidFill>
              </a:rPr>
              <a:t/>
            </a:r>
            <a:br>
              <a:rPr lang="en-US" b="1" u="sng" dirty="0">
                <a:solidFill>
                  <a:srgbClr val="0000FF"/>
                </a:solidFill>
              </a:rPr>
            </a:br>
            <a:r>
              <a:rPr lang="en-US" b="1" u="sng" dirty="0" smtClean="0">
                <a:solidFill>
                  <a:srgbClr val="0000FF"/>
                </a:solidFill>
              </a:rPr>
              <a:t/>
            </a:r>
            <a:br>
              <a:rPr lang="en-US" b="1" u="sng" dirty="0" smtClean="0">
                <a:solidFill>
                  <a:srgbClr val="0000FF"/>
                </a:solidFill>
              </a:rPr>
            </a:br>
            <a:r>
              <a:rPr lang="en-US" b="1" u="sng" dirty="0">
                <a:solidFill>
                  <a:srgbClr val="0000FF"/>
                </a:solidFill>
              </a:rPr>
              <a:t/>
            </a:r>
            <a:br>
              <a:rPr lang="en-US" b="1" u="sng" dirty="0">
                <a:solidFill>
                  <a:srgbClr val="0000FF"/>
                </a:solidFill>
              </a:rPr>
            </a:br>
            <a:r>
              <a:rPr lang="en-US" b="1" dirty="0" smtClean="0">
                <a:solidFill>
                  <a:srgbClr val="008000"/>
                </a:solidFill>
              </a:rPr>
              <a:t>Gal. 5:22</a:t>
            </a:r>
            <a:endParaRPr lang="en-US" b="1" dirty="0">
              <a:solidFill>
                <a:srgbClr val="008000"/>
              </a:solidFill>
            </a:endParaRPr>
          </a:p>
        </p:txBody>
      </p:sp>
    </p:spTree>
    <p:extLst>
      <p:ext uri="{BB962C8B-B14F-4D97-AF65-F5344CB8AC3E}">
        <p14:creationId xmlns:p14="http://schemas.microsoft.com/office/powerpoint/2010/main" val="31069732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pPr lvl="0"/>
            <a:r>
              <a:rPr lang="af-ZA" b="1" u="sng" dirty="0">
                <a:solidFill>
                  <a:srgbClr val="0000FF"/>
                </a:solidFill>
              </a:rPr>
              <a:t>Vervul met Heilige Gees </a:t>
            </a:r>
            <a:r>
              <a:rPr lang="en-US" b="1" u="sng" dirty="0" smtClean="0">
                <a:solidFill>
                  <a:srgbClr val="0000FF"/>
                </a:solidFill>
              </a:rPr>
              <a:t>:</a:t>
            </a:r>
            <a:br>
              <a:rPr lang="en-US" b="1" u="sng" dirty="0" smtClean="0">
                <a:solidFill>
                  <a:srgbClr val="0000FF"/>
                </a:solidFill>
              </a:rPr>
            </a:br>
            <a:r>
              <a:rPr lang="en-US" b="1" u="sng" dirty="0">
                <a:solidFill>
                  <a:srgbClr val="0000FF"/>
                </a:solidFill>
              </a:rPr>
              <a:t/>
            </a:r>
            <a:br>
              <a:rPr lang="en-US" b="1" u="sng" dirty="0">
                <a:solidFill>
                  <a:srgbClr val="0000FF"/>
                </a:solidFill>
              </a:rPr>
            </a:br>
            <a:r>
              <a:rPr lang="en-US" dirty="0" smtClean="0"/>
              <a:t/>
            </a:r>
            <a:br>
              <a:rPr lang="en-US" dirty="0" smtClean="0"/>
            </a:br>
            <a:r>
              <a:rPr lang="af-ZA" b="1" dirty="0" smtClean="0">
                <a:solidFill>
                  <a:srgbClr val="008000"/>
                </a:solidFill>
              </a:rPr>
              <a:t>Ef </a:t>
            </a:r>
            <a:r>
              <a:rPr lang="af-ZA" b="1" dirty="0">
                <a:solidFill>
                  <a:srgbClr val="008000"/>
                </a:solidFill>
              </a:rPr>
              <a:t>5:18	</a:t>
            </a:r>
            <a:r>
              <a:rPr lang="af-ZA" dirty="0"/>
              <a:t>	“</a:t>
            </a:r>
            <a:r>
              <a:rPr lang="af-ZA" i="1" dirty="0"/>
              <a:t>Moet julle nie aan drank te buite gaan nie; daarmee gaan losbandigheid gepaard. Nee, laat die Gees julle vervul,</a:t>
            </a:r>
            <a:r>
              <a:rPr lang="af-ZA" i="1" dirty="0" smtClean="0"/>
              <a:t>”</a:t>
            </a:r>
            <a:endParaRPr lang="en-US" dirty="0"/>
          </a:p>
        </p:txBody>
      </p:sp>
    </p:spTree>
    <p:extLst>
      <p:ext uri="{BB962C8B-B14F-4D97-AF65-F5344CB8AC3E}">
        <p14:creationId xmlns:p14="http://schemas.microsoft.com/office/powerpoint/2010/main" val="31069732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7"/>
            <a:ext cx="7953022" cy="5576769"/>
          </a:xfrm>
        </p:spPr>
        <p:txBody>
          <a:bodyPr>
            <a:normAutofit/>
          </a:bodyPr>
          <a:lstStyle/>
          <a:p>
            <a:pPr lvl="0"/>
            <a:r>
              <a:rPr lang="af-ZA" sz="8000" b="1" dirty="0">
                <a:solidFill>
                  <a:schemeClr val="bg1"/>
                </a:solidFill>
              </a:rPr>
              <a:t>Kap dit 'n stukke</a:t>
            </a:r>
            <a:r>
              <a:rPr lang="af-ZA" sz="8000" b="1" dirty="0" smtClean="0">
                <a:solidFill>
                  <a:schemeClr val="bg1"/>
                </a:solidFill>
              </a:rPr>
              <a:t>!</a:t>
            </a:r>
            <a:endParaRPr lang="en-US" sz="8000" dirty="0">
              <a:solidFill>
                <a:schemeClr val="bg1"/>
              </a:solidFill>
            </a:endParaRPr>
          </a:p>
        </p:txBody>
      </p:sp>
    </p:spTree>
    <p:extLst>
      <p:ext uri="{BB962C8B-B14F-4D97-AF65-F5344CB8AC3E}">
        <p14:creationId xmlns:p14="http://schemas.microsoft.com/office/powerpoint/2010/main" val="310697323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Fil. 3:12</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dirty="0" smtClean="0"/>
              <a:t>“</a:t>
            </a:r>
            <a:r>
              <a:rPr lang="af-ZA" i="1" dirty="0"/>
              <a:t>Ek sê nie dat ek dit alles al het of die doel al bereik het nie, maar ek span my in om dit alles myne te maak omdat Christus Jesus my reeds Syne gemaak het</a:t>
            </a:r>
            <a:r>
              <a:rPr lang="af-ZA" dirty="0"/>
              <a:t>.”</a:t>
            </a:r>
            <a:endParaRPr lang="en-US" dirty="0"/>
          </a:p>
        </p:txBody>
      </p:sp>
    </p:spTree>
    <p:extLst>
      <p:ext uri="{BB962C8B-B14F-4D97-AF65-F5344CB8AC3E}">
        <p14:creationId xmlns:p14="http://schemas.microsoft.com/office/powerpoint/2010/main" val="31069732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Hebr. 12:4</a:t>
            </a:r>
            <a:r>
              <a:rPr lang="af-ZA" i="1" dirty="0"/>
              <a:t>	</a:t>
            </a:r>
            <a:r>
              <a:rPr lang="af-ZA" i="1" dirty="0" smtClean="0"/>
              <a:t/>
            </a:r>
            <a:br>
              <a:rPr lang="af-ZA" i="1" dirty="0" smtClean="0"/>
            </a:br>
            <a:r>
              <a:rPr lang="af-ZA" i="1" dirty="0"/>
              <a:t/>
            </a:r>
            <a:br>
              <a:rPr lang="af-ZA" i="1" dirty="0"/>
            </a:br>
            <a:r>
              <a:rPr lang="af-ZA" i="1" dirty="0" smtClean="0"/>
              <a:t>“</a:t>
            </a:r>
            <a:r>
              <a:rPr lang="af-ZA" i="1" dirty="0"/>
              <a:t>Julle het nog nie so teen die sonde weerstand gebied dat dit vir julle 'n stryd om lewe of dood geword het nie.</a:t>
            </a:r>
            <a:r>
              <a:rPr lang="af-ZA" i="1" dirty="0" smtClean="0"/>
              <a:t>”</a:t>
            </a:r>
            <a:endParaRPr lang="en-US" dirty="0"/>
          </a:p>
        </p:txBody>
      </p:sp>
    </p:spTree>
    <p:extLst>
      <p:ext uri="{BB962C8B-B14F-4D97-AF65-F5344CB8AC3E}">
        <p14:creationId xmlns:p14="http://schemas.microsoft.com/office/powerpoint/2010/main" val="310697323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1069732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“The teaching of holiness in the flesh [perfectionism] tends to harden the conscience and cause the one who professes it to lower the standard to his own poor experience.</a:t>
            </a:r>
            <a:r>
              <a:rPr lang="af-ZA" i="1" dirty="0" smtClean="0"/>
              <a:t>”</a:t>
            </a:r>
            <a:br>
              <a:rPr lang="af-ZA" i="1" dirty="0" smtClean="0"/>
            </a:br>
            <a:r>
              <a:rPr lang="en-US" dirty="0"/>
              <a:t/>
            </a:r>
            <a:br>
              <a:rPr lang="en-US" dirty="0"/>
            </a:br>
            <a:r>
              <a:rPr lang="en-US" dirty="0" smtClean="0"/>
              <a:t>																							</a:t>
            </a:r>
            <a:r>
              <a:rPr lang="en-US" dirty="0" smtClean="0">
                <a:solidFill>
                  <a:srgbClr val="660066"/>
                </a:solidFill>
              </a:rPr>
              <a:t>				</a:t>
            </a:r>
            <a:r>
              <a:rPr lang="af-ZA" b="1" dirty="0" smtClean="0">
                <a:solidFill>
                  <a:srgbClr val="660066"/>
                </a:solidFill>
              </a:rPr>
              <a:t>H.A </a:t>
            </a:r>
            <a:r>
              <a:rPr lang="af-ZA" b="1" dirty="0">
                <a:solidFill>
                  <a:srgbClr val="660066"/>
                </a:solidFill>
              </a:rPr>
              <a:t>Ironside </a:t>
            </a:r>
            <a:endParaRPr lang="en-US" dirty="0">
              <a:solidFill>
                <a:srgbClr val="660066"/>
              </a:solidFill>
            </a:endParaRPr>
          </a:p>
        </p:txBody>
      </p:sp>
    </p:spTree>
    <p:extLst>
      <p:ext uri="{BB962C8B-B14F-4D97-AF65-F5344CB8AC3E}">
        <p14:creationId xmlns:p14="http://schemas.microsoft.com/office/powerpoint/2010/main" val="31069732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II Kor. 3:18</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dirty="0" smtClean="0"/>
              <a:t>“</a:t>
            </a:r>
            <a:r>
              <a:rPr lang="af-ZA" i="1" dirty="0"/>
              <a:t>Ons almal weerspieël die heerlikheid van die Here, want die sluier is van ons gesig af weggeneem. Ons word al meer verander om aan die beeld van Christus gelyk te word. Die heerlikheid wat van ons uitstraal, neem steeds toe. Dit doen die Here wat die Gees is.</a:t>
            </a:r>
            <a:r>
              <a:rPr lang="af-ZA" i="1" dirty="0" smtClean="0"/>
              <a:t>”</a:t>
            </a:r>
            <a:endParaRPr lang="en-US" dirty="0"/>
          </a:p>
        </p:txBody>
      </p:sp>
    </p:spTree>
    <p:extLst>
      <p:ext uri="{BB962C8B-B14F-4D97-AF65-F5344CB8AC3E}">
        <p14:creationId xmlns:p14="http://schemas.microsoft.com/office/powerpoint/2010/main" val="31069732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1069732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	“Mortification abates [sin’s] force, but doth not change its nature. Grace changeth the nature of man, but nothing can change the nature of sin...Destroyed it may be, it shall be, but cured it cannot be.</a:t>
            </a:r>
            <a:r>
              <a:rPr lang="af-ZA" i="1" dirty="0" smtClean="0"/>
              <a:t>”</a:t>
            </a:r>
            <a:r>
              <a:rPr lang="af-ZA" b="1" dirty="0" smtClean="0"/>
              <a:t> </a:t>
            </a:r>
            <a:br>
              <a:rPr lang="af-ZA" b="1" dirty="0" smtClean="0"/>
            </a:br>
            <a:r>
              <a:rPr lang="af-ZA" b="1" dirty="0"/>
              <a:t/>
            </a:r>
            <a:br>
              <a:rPr lang="af-ZA" b="1" dirty="0"/>
            </a:br>
            <a:r>
              <a:rPr lang="af-ZA" b="1" dirty="0" smtClean="0"/>
              <a:t>																														</a:t>
            </a:r>
            <a:r>
              <a:rPr lang="af-ZA" b="1" dirty="0" smtClean="0">
                <a:solidFill>
                  <a:srgbClr val="660066"/>
                </a:solidFill>
              </a:rPr>
              <a:t>	</a:t>
            </a:r>
            <a:r>
              <a:rPr lang="af-ZA" b="1" dirty="0" smtClean="0">
                <a:solidFill>
                  <a:srgbClr val="660066"/>
                </a:solidFill>
              </a:rPr>
              <a:t>John Owen</a:t>
            </a:r>
            <a:endParaRPr lang="en-US" dirty="0">
              <a:solidFill>
                <a:srgbClr val="660066"/>
              </a:solidFill>
            </a:endParaRPr>
          </a:p>
        </p:txBody>
      </p:sp>
    </p:spTree>
    <p:extLst>
      <p:ext uri="{BB962C8B-B14F-4D97-AF65-F5344CB8AC3E}">
        <p14:creationId xmlns:p14="http://schemas.microsoft.com/office/powerpoint/2010/main" val="310697323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18</TotalTime>
  <Words>240</Words>
  <Application>Microsoft Macintosh PowerPoint</Application>
  <PresentationFormat>On-screen Show (4:3)</PresentationFormat>
  <Paragraphs>18</Paragraphs>
  <Slides>22</Slides>
  <Notes>0</Notes>
  <HiddenSlides>0</HiddenSlides>
  <MMClips>0</MMClips>
  <ScaleCrop>false</ScaleCrop>
  <HeadingPairs>
    <vt:vector size="4" baseType="variant">
      <vt:variant>
        <vt:lpstr>Theme</vt:lpstr>
      </vt:variant>
      <vt:variant>
        <vt:i4>1</vt:i4>
      </vt:variant>
      <vt:variant>
        <vt:lpstr>Slide Titles</vt:lpstr>
      </vt:variant>
      <vt:variant>
        <vt:i4>22</vt:i4>
      </vt:variant>
    </vt:vector>
  </HeadingPairs>
  <TitlesOfParts>
    <vt:vector size="23" baseType="lpstr">
      <vt:lpstr>Office Theme</vt:lpstr>
      <vt:lpstr>PowerPoint Presentation</vt:lpstr>
      <vt:lpstr> “It is not that we are sinless, nor that we are perfect, but we have finished with that way of life. We have seen it for what it is, and we are new creatures for whom everything has become new”                         Martyn Lloyd-Jones </vt:lpstr>
      <vt:lpstr>Fil. 3:12    “Ek sê nie dat ek dit alles al het of die doel al bereik het nie, maar ek span my in om dit alles myne te maak omdat Christus Jesus my reeds Syne gemaak het.”</vt:lpstr>
      <vt:lpstr>Hebr. 12:4   “Julle het nog nie so teen die sonde weerstand gebied dat dit vir julle 'n stryd om lewe of dood geword het nie.”</vt:lpstr>
      <vt:lpstr>PowerPoint Presentation</vt:lpstr>
      <vt:lpstr>“The teaching of holiness in the flesh [perfectionism] tends to harden the conscience and cause the one who professes it to lower the standard to his own poor experience.”                             H.A Ironside </vt:lpstr>
      <vt:lpstr>II Kor. 3:18   “Ons almal weerspieël die heerlikheid van die Here, want die sluier is van ons gesig af weggeneem. Ons word al meer verander om aan die beeld van Christus gelyk te word. Die heerlikheid wat van ons uitstraal, neem steeds toe. Dit doen die Here wat die Gees is.”</vt:lpstr>
      <vt:lpstr>PowerPoint Presentation</vt:lpstr>
      <vt:lpstr> “Mortification abates [sin’s] force, but doth not change its nature. Grace changeth the nature of man, but nothing can change the nature of sin...Destroyed it may be, it shall be, but cured it cannot be.”                                  John Owen</vt:lpstr>
      <vt:lpstr>“Do you mortify; do you make it your daily work; be always at it whilst you live; cease not a day from this work; be killing sin or it will be killing you.”                                 John Owen </vt:lpstr>
      <vt:lpstr>PowerPoint Presentation</vt:lpstr>
      <vt:lpstr>Kol. 3:5-6   “Daarom moet julle die aardse dinge doodmaak wat nog deel van julle lewe is:onsedelikheid, onreinheid, wellus, slegte begeertes, en gierigheid, wat afgodery is. Deur sulke dinge kom die straf van God oor die mense wat aan Hom ongehoorsaam is.”</vt:lpstr>
      <vt:lpstr>Rom. 8:13   “As julle julle lewe deur die sondige natuur laat beheers, gaan julle die dood tegemoet, maar as julle deur die Gees 'n einde maak aan julle sondige praktyke, sal julle lewe.” </vt:lpstr>
      <vt:lpstr>Bly weg van vleeslike wellus af:   I Pet. 2:11 “Daarom dring ek by julle daarop aan om nie aan sinlike begeertes toe te gee nie. Dit verwoes net 'n mens se lewe.”</vt:lpstr>
      <vt:lpstr>“I do not know of a singl scripture which tells me to take my sin, the partcular thing that gets me down, to God in prayr and ask him to dliver me from it and then trust in fath that he will”                        Martyn Lloyd-Jones </vt:lpstr>
      <vt:lpstr>Moet geen voorsorg tref vir jou vlees nie:  Rom. 13:14 [ov] “Maar beklee julle met die Here Jesus Christus, en maak geen voorsorg vir die vlees om sy begeerlikhede te bevredig nie.”</vt:lpstr>
      <vt:lpstr>Fokus jou hart op Christus:   I Joh. 3:3 “Elkeen wat hierdie verwagting in verband met Hom koester, hou homself rein soos Jesus rein is.”</vt:lpstr>
      <vt:lpstr>Mediteer Sy Woord:   Ps. 119:11 “Aan u beloftes hou ek vas, dit weerhou my van sonde teen U.” Ps. 1:2  “maar wat in die woord van die Here sy vreugde vind, dit dag en nag oordink.”</vt:lpstr>
      <vt:lpstr>Hê aktiewe gebedslewe:   Luk. 22:40 “Toe Hy op die plek aankom, sê Hy vir hulle:"Bid dat julle nie in versoeking kom nie.””</vt:lpstr>
      <vt:lpstr>Self-beheersing:   Gal. 5:22</vt:lpstr>
      <vt:lpstr>Vervul met Heilige Gees :   Ef 5:18  “Moet julle nie aan drank te buite gaan nie; daarmee gaan losbandigheid gepaard. Nee, laat die Gees julle vervul,”</vt:lpstr>
      <vt:lpstr>Kap dit 'n stukke!</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3</cp:revision>
  <dcterms:created xsi:type="dcterms:W3CDTF">2016-05-13T06:26:43Z</dcterms:created>
  <dcterms:modified xsi:type="dcterms:W3CDTF">2016-05-13T06:44:50Z</dcterms:modified>
</cp:coreProperties>
</file>