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71" autoAdjust="0"/>
    <p:restoredTop sz="94660"/>
  </p:normalViewPr>
  <p:slideViewPr>
    <p:cSldViewPr snapToGrid="0" snapToObjects="1">
      <p:cViewPr varScale="1">
        <p:scale>
          <a:sx n="134" d="100"/>
          <a:sy n="134" d="100"/>
        </p:scale>
        <p:origin x="-19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03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4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2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3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7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3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8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0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2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AA457-6805-0D40-B833-D94D04A1E510}" type="datetimeFigureOut">
              <a:rPr lang="en-US" smtClean="0"/>
              <a:t>17/04/14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32BDC-7F84-3B46-9597-D770140A6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0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29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>
                <a:solidFill>
                  <a:srgbClr val="008000"/>
                </a:solidFill>
              </a:rPr>
              <a:t>I Kor. 15:3-10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Die belangrikste wat ek aan julle oorgelewer het en wat ek ook ontvang het, is dit: Christus </a:t>
            </a:r>
            <a:r>
              <a:rPr lang="af-ZA" b="1" i="1" dirty="0"/>
              <a:t>het</a:t>
            </a:r>
            <a:r>
              <a:rPr lang="af-ZA" i="1" dirty="0"/>
              <a:t> vir ons sondes gesterf, volgens die Skrifte; Hy is begrawe en op die derde dag opgewek, volgens die Skrifte</a:t>
            </a:r>
            <a:r>
              <a:rPr lang="af-ZA" i="1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34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9345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6:44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Niemand kan na My toe kom as die Vader wat My gestuur het, hom nie na My toe trek nie; en Ek sal hom op die laaste dag uit die dood laat opstaan.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345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1:12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Maar aan almal wat Hom </a:t>
            </a:r>
            <a:r>
              <a:rPr lang="af-ZA" i="1" u="sng" dirty="0"/>
              <a:t>aangeneem</a:t>
            </a:r>
            <a:r>
              <a:rPr lang="af-ZA" i="1" dirty="0"/>
              <a:t> het, dié wat in Hom </a:t>
            </a:r>
            <a:r>
              <a:rPr lang="af-ZA" i="1" u="sng" dirty="0"/>
              <a:t>glo</a:t>
            </a:r>
            <a:r>
              <a:rPr lang="af-ZA" i="1" dirty="0"/>
              <a:t>, het Hy die reg gegee om kinders van God te word.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34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934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</Words>
  <Application>Microsoft Macintosh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I Kor. 15:3-10   “Die belangrikste wat ek aan julle oorgelewer het en wat ek ook ontvang het, is dit: Christus het vir ons sondes gesterf, volgens die Skrifte; Hy is begrawe en op die derde dag opgewek, volgens die Skrifte.”</vt:lpstr>
      <vt:lpstr>PowerPoint Presentation</vt:lpstr>
      <vt:lpstr>Joh. 6:44   “Niemand kan na My toe kom as die Vader wat My gestuur het, hom nie na My toe trek nie; en Ek sal hom op die laaste dag uit die dood laat opstaan.”</vt:lpstr>
      <vt:lpstr>Joh. 1:12   “Maar aan almal wat Hom aangeneem het, dié wat in Hom glo, het Hy die reg gegee om kinders van God te word.”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2017-04-14T04:59:36Z</dcterms:created>
  <dcterms:modified xsi:type="dcterms:W3CDTF">2017-04-14T05:03:51Z</dcterms:modified>
</cp:coreProperties>
</file>