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76" r:id="rId4"/>
    <p:sldId id="263" r:id="rId5"/>
    <p:sldId id="277" r:id="rId6"/>
    <p:sldId id="269" r:id="rId7"/>
    <p:sldId id="278" r:id="rId8"/>
    <p:sldId id="279" r:id="rId9"/>
    <p:sldId id="280" r:id="rId10"/>
    <p:sldId id="270"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263" autoAdjust="0"/>
    <p:restoredTop sz="94660"/>
  </p:normalViewPr>
  <p:slideViewPr>
    <p:cSldViewPr snapToGrid="0" snapToObjects="1">
      <p:cViewPr varScale="1">
        <p:scale>
          <a:sx n="139" d="100"/>
          <a:sy n="139" d="100"/>
        </p:scale>
        <p:origin x="-206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E5A987B-EA8E-3A4E-A079-B7D797E0CA7A}" type="datetimeFigureOut">
              <a:rPr lang="en-US" smtClean="0"/>
              <a:t>17/11/22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613A0F-FE61-C842-8003-78B52CBF1F78}" type="slidenum">
              <a:rPr lang="en-US" smtClean="0"/>
              <a:t>‹#›</a:t>
            </a:fld>
            <a:endParaRPr lang="en-US"/>
          </a:p>
        </p:txBody>
      </p:sp>
    </p:spTree>
    <p:extLst>
      <p:ext uri="{BB962C8B-B14F-4D97-AF65-F5344CB8AC3E}">
        <p14:creationId xmlns:p14="http://schemas.microsoft.com/office/powerpoint/2010/main" val="1380276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5A987B-EA8E-3A4E-A079-B7D797E0CA7A}" type="datetimeFigureOut">
              <a:rPr lang="en-US" smtClean="0"/>
              <a:t>17/11/22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613A0F-FE61-C842-8003-78B52CBF1F78}" type="slidenum">
              <a:rPr lang="en-US" smtClean="0"/>
              <a:t>‹#›</a:t>
            </a:fld>
            <a:endParaRPr lang="en-US"/>
          </a:p>
        </p:txBody>
      </p:sp>
    </p:spTree>
    <p:extLst>
      <p:ext uri="{BB962C8B-B14F-4D97-AF65-F5344CB8AC3E}">
        <p14:creationId xmlns:p14="http://schemas.microsoft.com/office/powerpoint/2010/main" val="3462001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5A987B-EA8E-3A4E-A079-B7D797E0CA7A}" type="datetimeFigureOut">
              <a:rPr lang="en-US" smtClean="0"/>
              <a:t>17/11/22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613A0F-FE61-C842-8003-78B52CBF1F78}" type="slidenum">
              <a:rPr lang="en-US" smtClean="0"/>
              <a:t>‹#›</a:t>
            </a:fld>
            <a:endParaRPr lang="en-US"/>
          </a:p>
        </p:txBody>
      </p:sp>
    </p:spTree>
    <p:extLst>
      <p:ext uri="{BB962C8B-B14F-4D97-AF65-F5344CB8AC3E}">
        <p14:creationId xmlns:p14="http://schemas.microsoft.com/office/powerpoint/2010/main" val="1054369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5A987B-EA8E-3A4E-A079-B7D797E0CA7A}" type="datetimeFigureOut">
              <a:rPr lang="en-US" smtClean="0"/>
              <a:t>17/11/22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613A0F-FE61-C842-8003-78B52CBF1F78}" type="slidenum">
              <a:rPr lang="en-US" smtClean="0"/>
              <a:t>‹#›</a:t>
            </a:fld>
            <a:endParaRPr lang="en-US"/>
          </a:p>
        </p:txBody>
      </p:sp>
    </p:spTree>
    <p:extLst>
      <p:ext uri="{BB962C8B-B14F-4D97-AF65-F5344CB8AC3E}">
        <p14:creationId xmlns:p14="http://schemas.microsoft.com/office/powerpoint/2010/main" val="3150415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5A987B-EA8E-3A4E-A079-B7D797E0CA7A}" type="datetimeFigureOut">
              <a:rPr lang="en-US" smtClean="0"/>
              <a:t>17/11/22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613A0F-FE61-C842-8003-78B52CBF1F78}" type="slidenum">
              <a:rPr lang="en-US" smtClean="0"/>
              <a:t>‹#›</a:t>
            </a:fld>
            <a:endParaRPr lang="en-US"/>
          </a:p>
        </p:txBody>
      </p:sp>
    </p:spTree>
    <p:extLst>
      <p:ext uri="{BB962C8B-B14F-4D97-AF65-F5344CB8AC3E}">
        <p14:creationId xmlns:p14="http://schemas.microsoft.com/office/powerpoint/2010/main" val="3559611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E5A987B-EA8E-3A4E-A079-B7D797E0CA7A}" type="datetimeFigureOut">
              <a:rPr lang="en-US" smtClean="0"/>
              <a:t>17/11/22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613A0F-FE61-C842-8003-78B52CBF1F78}" type="slidenum">
              <a:rPr lang="en-US" smtClean="0"/>
              <a:t>‹#›</a:t>
            </a:fld>
            <a:endParaRPr lang="en-US"/>
          </a:p>
        </p:txBody>
      </p:sp>
    </p:spTree>
    <p:extLst>
      <p:ext uri="{BB962C8B-B14F-4D97-AF65-F5344CB8AC3E}">
        <p14:creationId xmlns:p14="http://schemas.microsoft.com/office/powerpoint/2010/main" val="2965482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E5A987B-EA8E-3A4E-A079-B7D797E0CA7A}" type="datetimeFigureOut">
              <a:rPr lang="en-US" smtClean="0"/>
              <a:t>17/11/22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613A0F-FE61-C842-8003-78B52CBF1F78}" type="slidenum">
              <a:rPr lang="en-US" smtClean="0"/>
              <a:t>‹#›</a:t>
            </a:fld>
            <a:endParaRPr lang="en-US"/>
          </a:p>
        </p:txBody>
      </p:sp>
    </p:spTree>
    <p:extLst>
      <p:ext uri="{BB962C8B-B14F-4D97-AF65-F5344CB8AC3E}">
        <p14:creationId xmlns:p14="http://schemas.microsoft.com/office/powerpoint/2010/main" val="571722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E5A987B-EA8E-3A4E-A079-B7D797E0CA7A}" type="datetimeFigureOut">
              <a:rPr lang="en-US" smtClean="0"/>
              <a:t>17/11/22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613A0F-FE61-C842-8003-78B52CBF1F78}" type="slidenum">
              <a:rPr lang="en-US" smtClean="0"/>
              <a:t>‹#›</a:t>
            </a:fld>
            <a:endParaRPr lang="en-US"/>
          </a:p>
        </p:txBody>
      </p:sp>
    </p:spTree>
    <p:extLst>
      <p:ext uri="{BB962C8B-B14F-4D97-AF65-F5344CB8AC3E}">
        <p14:creationId xmlns:p14="http://schemas.microsoft.com/office/powerpoint/2010/main" val="1108765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5A987B-EA8E-3A4E-A079-B7D797E0CA7A}" type="datetimeFigureOut">
              <a:rPr lang="en-US" smtClean="0"/>
              <a:t>17/11/22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613A0F-FE61-C842-8003-78B52CBF1F78}" type="slidenum">
              <a:rPr lang="en-US" smtClean="0"/>
              <a:t>‹#›</a:t>
            </a:fld>
            <a:endParaRPr lang="en-US"/>
          </a:p>
        </p:txBody>
      </p:sp>
    </p:spTree>
    <p:extLst>
      <p:ext uri="{BB962C8B-B14F-4D97-AF65-F5344CB8AC3E}">
        <p14:creationId xmlns:p14="http://schemas.microsoft.com/office/powerpoint/2010/main" val="339151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5A987B-EA8E-3A4E-A079-B7D797E0CA7A}" type="datetimeFigureOut">
              <a:rPr lang="en-US" smtClean="0"/>
              <a:t>17/11/22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613A0F-FE61-C842-8003-78B52CBF1F78}" type="slidenum">
              <a:rPr lang="en-US" smtClean="0"/>
              <a:t>‹#›</a:t>
            </a:fld>
            <a:endParaRPr lang="en-US"/>
          </a:p>
        </p:txBody>
      </p:sp>
    </p:spTree>
    <p:extLst>
      <p:ext uri="{BB962C8B-B14F-4D97-AF65-F5344CB8AC3E}">
        <p14:creationId xmlns:p14="http://schemas.microsoft.com/office/powerpoint/2010/main" val="3598514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5A987B-EA8E-3A4E-A079-B7D797E0CA7A}" type="datetimeFigureOut">
              <a:rPr lang="en-US" smtClean="0"/>
              <a:t>17/11/22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613A0F-FE61-C842-8003-78B52CBF1F78}" type="slidenum">
              <a:rPr lang="en-US" smtClean="0"/>
              <a:t>‹#›</a:t>
            </a:fld>
            <a:endParaRPr lang="en-US"/>
          </a:p>
        </p:txBody>
      </p:sp>
    </p:spTree>
    <p:extLst>
      <p:ext uri="{BB962C8B-B14F-4D97-AF65-F5344CB8AC3E}">
        <p14:creationId xmlns:p14="http://schemas.microsoft.com/office/powerpoint/2010/main" val="285651852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5A987B-EA8E-3A4E-A079-B7D797E0CA7A}" type="datetimeFigureOut">
              <a:rPr lang="en-US" smtClean="0"/>
              <a:t>17/11/22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613A0F-FE61-C842-8003-78B52CBF1F78}" type="slidenum">
              <a:rPr lang="en-US" smtClean="0"/>
              <a:t>‹#›</a:t>
            </a:fld>
            <a:endParaRPr lang="en-US"/>
          </a:p>
        </p:txBody>
      </p:sp>
    </p:spTree>
    <p:extLst>
      <p:ext uri="{BB962C8B-B14F-4D97-AF65-F5344CB8AC3E}">
        <p14:creationId xmlns:p14="http://schemas.microsoft.com/office/powerpoint/2010/main" val="18728065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062425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5218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r>
              <a:rPr lang="af-ZA" sz="5000" b="1" dirty="0" smtClean="0"/>
              <a:t>&gt; God </a:t>
            </a:r>
            <a:r>
              <a:rPr lang="af-ZA" sz="5000" b="1" dirty="0"/>
              <a:t>se weë is misterieus:</a:t>
            </a:r>
            <a:r>
              <a:rPr lang="en-US" sz="5000" b="1" dirty="0"/>
              <a:t/>
            </a:r>
            <a:br>
              <a:rPr lang="en-US" sz="5000" b="1" dirty="0"/>
            </a:br>
            <a:r>
              <a:rPr lang="en-US" sz="5000" dirty="0" smtClean="0"/>
              <a:t/>
            </a:r>
            <a:br>
              <a:rPr lang="en-US" sz="5000" dirty="0" smtClean="0"/>
            </a:br>
            <a:r>
              <a:rPr lang="en-US" sz="5400" dirty="0"/>
              <a:t/>
            </a:r>
            <a:br>
              <a:rPr lang="en-US" sz="5400" dirty="0"/>
            </a:br>
            <a:endParaRPr lang="en-US" sz="5400" dirty="0"/>
          </a:p>
        </p:txBody>
      </p:sp>
    </p:spTree>
    <p:extLst>
      <p:ext uri="{BB962C8B-B14F-4D97-AF65-F5344CB8AC3E}">
        <p14:creationId xmlns:p14="http://schemas.microsoft.com/office/powerpoint/2010/main" val="2815218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r>
              <a:rPr lang="af-ZA" sz="5000" dirty="0" smtClean="0"/>
              <a:t>&gt; God </a:t>
            </a:r>
            <a:r>
              <a:rPr lang="af-ZA" sz="5000" dirty="0"/>
              <a:t>se weë is misterieus:</a:t>
            </a:r>
            <a:r>
              <a:rPr lang="en-US" sz="5000" dirty="0"/>
              <a:t/>
            </a:r>
            <a:br>
              <a:rPr lang="en-US" sz="5000" dirty="0"/>
            </a:br>
            <a:r>
              <a:rPr lang="en-US" sz="5000" dirty="0" smtClean="0"/>
              <a:t/>
            </a:r>
            <a:br>
              <a:rPr lang="en-US" sz="5000" dirty="0" smtClean="0"/>
            </a:br>
            <a:r>
              <a:rPr lang="en-US" sz="5000" b="1" dirty="0" smtClean="0"/>
              <a:t>&gt; </a:t>
            </a:r>
            <a:r>
              <a:rPr lang="af-ZA" sz="5000" b="1" dirty="0" smtClean="0"/>
              <a:t>God </a:t>
            </a:r>
            <a:r>
              <a:rPr lang="af-ZA" sz="5000" b="1" dirty="0"/>
              <a:t>se weë word baie keer nie verstaan nie:</a:t>
            </a:r>
            <a:r>
              <a:rPr lang="en-US" sz="5000" b="1" dirty="0"/>
              <a:t/>
            </a:r>
            <a:br>
              <a:rPr lang="en-US" sz="5000" b="1" dirty="0"/>
            </a:br>
            <a:r>
              <a:rPr lang="en-US" sz="5000" dirty="0" smtClean="0"/>
              <a:t/>
            </a:r>
            <a:br>
              <a:rPr lang="en-US" sz="5000" dirty="0" smtClean="0"/>
            </a:br>
            <a:endParaRPr lang="en-US" sz="5400" dirty="0"/>
          </a:p>
        </p:txBody>
      </p:sp>
    </p:spTree>
    <p:extLst>
      <p:ext uri="{BB962C8B-B14F-4D97-AF65-F5344CB8AC3E}">
        <p14:creationId xmlns:p14="http://schemas.microsoft.com/office/powerpoint/2010/main" val="1712494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Great powers have been raised up and have conquered for a while, but they have always become drunk with their own successes. And suddenly, they in turn have found themselves cast </a:t>
            </a:r>
            <a:r>
              <a:rPr lang="af-ZA" i="1" dirty="0" smtClean="0"/>
              <a:t>down</a:t>
            </a:r>
            <a:r>
              <a:rPr lang="af-ZA" i="1" dirty="0"/>
              <a:t>.</a:t>
            </a:r>
            <a:r>
              <a:rPr lang="af-ZA" i="1" dirty="0" smtClean="0"/>
              <a:t> </a:t>
            </a:r>
            <a:r>
              <a:rPr lang="af-ZA" i="1" dirty="0"/>
              <a:t>The real significance of history never dawns upon them.”</a:t>
            </a:r>
            <a:r>
              <a:rPr lang="en-US" dirty="0"/>
              <a:t/>
            </a:r>
            <a:br>
              <a:rPr lang="en-US" dirty="0"/>
            </a:br>
            <a:r>
              <a:rPr lang="en-US" dirty="0" smtClean="0"/>
              <a:t/>
            </a:r>
            <a:br>
              <a:rPr lang="en-US" dirty="0" smtClean="0"/>
            </a:br>
            <a:r>
              <a:rPr lang="en-US" dirty="0"/>
              <a:t>	</a:t>
            </a:r>
            <a:r>
              <a:rPr lang="en-US" dirty="0" smtClean="0"/>
              <a:t>																	</a:t>
            </a:r>
            <a:r>
              <a:rPr lang="af-ZA" b="1" dirty="0" smtClean="0">
                <a:solidFill>
                  <a:srgbClr val="660066"/>
                </a:solidFill>
              </a:rPr>
              <a:t>Dr. Martyn Lloyd-Jones</a:t>
            </a:r>
            <a:endParaRPr lang="en-US" dirty="0">
              <a:solidFill>
                <a:srgbClr val="660066"/>
              </a:solidFill>
            </a:endParaRPr>
          </a:p>
        </p:txBody>
      </p:sp>
    </p:spTree>
    <p:extLst>
      <p:ext uri="{BB962C8B-B14F-4D97-AF65-F5344CB8AC3E}">
        <p14:creationId xmlns:p14="http://schemas.microsoft.com/office/powerpoint/2010/main" val="2815218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r>
              <a:rPr lang="af-ZA" sz="5000" dirty="0" smtClean="0"/>
              <a:t>&gt; God </a:t>
            </a:r>
            <a:r>
              <a:rPr lang="af-ZA" sz="5000" dirty="0"/>
              <a:t>se weë is misterieus:</a:t>
            </a:r>
            <a:r>
              <a:rPr lang="en-US" sz="5000" dirty="0"/>
              <a:t/>
            </a:r>
            <a:br>
              <a:rPr lang="en-US" sz="5000" dirty="0"/>
            </a:br>
            <a:r>
              <a:rPr lang="en-US" sz="5000" dirty="0" smtClean="0"/>
              <a:t/>
            </a:r>
            <a:br>
              <a:rPr lang="en-US" sz="5000" dirty="0" smtClean="0"/>
            </a:br>
            <a:r>
              <a:rPr lang="en-US" sz="5000" dirty="0" smtClean="0"/>
              <a:t>&gt; </a:t>
            </a:r>
            <a:r>
              <a:rPr lang="af-ZA" sz="5000" dirty="0" smtClean="0"/>
              <a:t>God </a:t>
            </a:r>
            <a:r>
              <a:rPr lang="af-ZA" sz="5000" dirty="0"/>
              <a:t>se weë word baie keer nie verstaan nie:</a:t>
            </a:r>
            <a:r>
              <a:rPr lang="en-US" sz="5000" dirty="0"/>
              <a:t/>
            </a:r>
            <a:br>
              <a:rPr lang="en-US" sz="5000" dirty="0"/>
            </a:br>
            <a:r>
              <a:rPr lang="en-US" sz="5000" dirty="0" smtClean="0"/>
              <a:t/>
            </a:r>
            <a:br>
              <a:rPr lang="en-US" sz="5000" dirty="0" smtClean="0"/>
            </a:br>
            <a:r>
              <a:rPr lang="en-US" sz="5000" b="1" dirty="0" smtClean="0"/>
              <a:t>&gt; </a:t>
            </a:r>
            <a:r>
              <a:rPr lang="af-ZA" sz="5000" b="1" dirty="0" smtClean="0"/>
              <a:t>Wat </a:t>
            </a:r>
            <a:r>
              <a:rPr lang="af-ZA" sz="5000" b="1" dirty="0"/>
              <a:t>is die Bybel se ant</a:t>
            </a:r>
            <a:r>
              <a:rPr lang="af-ZA" sz="5400" b="1" dirty="0"/>
              <a:t>woord ?</a:t>
            </a:r>
            <a:r>
              <a:rPr lang="en-US" sz="5400" dirty="0"/>
              <a:t/>
            </a:r>
            <a:br>
              <a:rPr lang="en-US" sz="5400" dirty="0"/>
            </a:br>
            <a:endParaRPr lang="en-US" sz="5400" dirty="0"/>
          </a:p>
        </p:txBody>
      </p:sp>
    </p:spTree>
    <p:extLst>
      <p:ext uri="{BB962C8B-B14F-4D97-AF65-F5344CB8AC3E}">
        <p14:creationId xmlns:p14="http://schemas.microsoft.com/office/powerpoint/2010/main" val="1712494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95366"/>
          </a:xfrm>
        </p:spPr>
        <p:txBody>
          <a:bodyPr>
            <a:normAutofit/>
          </a:bodyPr>
          <a:lstStyle/>
          <a:p>
            <a:r>
              <a:rPr lang="af-ZA" b="1" u="sng" dirty="0" smtClean="0"/>
              <a:t>Wat is die Bybel se antwoord ?</a:t>
            </a:r>
            <a:endParaRPr lang="en-US" u="sng" dirty="0"/>
          </a:p>
        </p:txBody>
      </p:sp>
      <p:sp>
        <p:nvSpPr>
          <p:cNvPr id="3" name="Content Placeholder 2"/>
          <p:cNvSpPr>
            <a:spLocks noGrp="1"/>
          </p:cNvSpPr>
          <p:nvPr>
            <p:ph idx="1"/>
          </p:nvPr>
        </p:nvSpPr>
        <p:spPr>
          <a:xfrm>
            <a:off x="0" y="1251686"/>
            <a:ext cx="9144000" cy="5606314"/>
          </a:xfrm>
        </p:spPr>
        <p:txBody>
          <a:bodyPr>
            <a:normAutofit/>
          </a:bodyPr>
          <a:lstStyle/>
          <a:p>
            <a:pPr lvl="0"/>
            <a:r>
              <a:rPr lang="af-ZA" sz="4400" b="1" dirty="0">
                <a:solidFill>
                  <a:srgbClr val="0000FF"/>
                </a:solidFill>
              </a:rPr>
              <a:t>Die geskiedenis is ons God se beheer</a:t>
            </a:r>
            <a:r>
              <a:rPr lang="af-ZA" sz="4400" dirty="0" smtClean="0">
                <a:solidFill>
                  <a:srgbClr val="0000FF"/>
                </a:solidFill>
              </a:rPr>
              <a:t>.</a:t>
            </a:r>
            <a:endParaRPr lang="en-US" sz="4400" dirty="0">
              <a:solidFill>
                <a:srgbClr val="0000FF"/>
              </a:solidFill>
            </a:endParaRPr>
          </a:p>
        </p:txBody>
      </p:sp>
    </p:spTree>
    <p:extLst>
      <p:ext uri="{BB962C8B-B14F-4D97-AF65-F5344CB8AC3E}">
        <p14:creationId xmlns:p14="http://schemas.microsoft.com/office/powerpoint/2010/main" val="2815218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95366"/>
          </a:xfrm>
        </p:spPr>
        <p:txBody>
          <a:bodyPr>
            <a:normAutofit/>
          </a:bodyPr>
          <a:lstStyle/>
          <a:p>
            <a:r>
              <a:rPr lang="af-ZA" b="1" u="sng" dirty="0" smtClean="0"/>
              <a:t>Wat is die Bybel se antwoord ?</a:t>
            </a:r>
            <a:endParaRPr lang="en-US" u="sng" dirty="0"/>
          </a:p>
        </p:txBody>
      </p:sp>
      <p:sp>
        <p:nvSpPr>
          <p:cNvPr id="3" name="Content Placeholder 2"/>
          <p:cNvSpPr>
            <a:spLocks noGrp="1"/>
          </p:cNvSpPr>
          <p:nvPr>
            <p:ph idx="1"/>
          </p:nvPr>
        </p:nvSpPr>
        <p:spPr>
          <a:xfrm>
            <a:off x="0" y="1251686"/>
            <a:ext cx="9144000" cy="5606314"/>
          </a:xfrm>
        </p:spPr>
        <p:txBody>
          <a:bodyPr>
            <a:normAutofit/>
          </a:bodyPr>
          <a:lstStyle/>
          <a:p>
            <a:pPr lvl="0"/>
            <a:r>
              <a:rPr lang="af-ZA" sz="4400" dirty="0">
                <a:solidFill>
                  <a:srgbClr val="0000FF"/>
                </a:solidFill>
              </a:rPr>
              <a:t>Die geskiedenis is ons God se beheer.</a:t>
            </a:r>
            <a:endParaRPr lang="en-US" sz="4400" dirty="0">
              <a:solidFill>
                <a:srgbClr val="0000FF"/>
              </a:solidFill>
            </a:endParaRPr>
          </a:p>
          <a:p>
            <a:pPr lvl="0"/>
            <a:r>
              <a:rPr lang="af-ZA" sz="4400" b="1" dirty="0">
                <a:solidFill>
                  <a:srgbClr val="0000FF"/>
                </a:solidFill>
              </a:rPr>
              <a:t>Die geskiedenis volg 'n goddelike plan</a:t>
            </a:r>
            <a:r>
              <a:rPr lang="af-ZA" sz="4400" b="1" dirty="0" smtClean="0">
                <a:solidFill>
                  <a:srgbClr val="0000FF"/>
                </a:solidFill>
              </a:rPr>
              <a:t>.</a:t>
            </a:r>
            <a:r>
              <a:rPr lang="af-ZA" sz="4400" b="1" dirty="0">
                <a:solidFill>
                  <a:srgbClr val="0000FF"/>
                </a:solidFill>
              </a:rPr>
              <a:t> </a:t>
            </a:r>
            <a:endParaRPr lang="en-US" sz="4400" b="1" dirty="0">
              <a:solidFill>
                <a:srgbClr val="0000FF"/>
              </a:solidFill>
            </a:endParaRPr>
          </a:p>
        </p:txBody>
      </p:sp>
    </p:spTree>
    <p:extLst>
      <p:ext uri="{BB962C8B-B14F-4D97-AF65-F5344CB8AC3E}">
        <p14:creationId xmlns:p14="http://schemas.microsoft.com/office/powerpoint/2010/main" val="655318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95366"/>
          </a:xfrm>
        </p:spPr>
        <p:txBody>
          <a:bodyPr>
            <a:normAutofit/>
          </a:bodyPr>
          <a:lstStyle/>
          <a:p>
            <a:r>
              <a:rPr lang="af-ZA" b="1" u="sng" dirty="0" smtClean="0"/>
              <a:t>Wat is die Bybel se antwoord ?</a:t>
            </a:r>
            <a:endParaRPr lang="en-US" u="sng" dirty="0"/>
          </a:p>
        </p:txBody>
      </p:sp>
      <p:sp>
        <p:nvSpPr>
          <p:cNvPr id="3" name="Content Placeholder 2"/>
          <p:cNvSpPr>
            <a:spLocks noGrp="1"/>
          </p:cNvSpPr>
          <p:nvPr>
            <p:ph idx="1"/>
          </p:nvPr>
        </p:nvSpPr>
        <p:spPr>
          <a:xfrm>
            <a:off x="0" y="1251686"/>
            <a:ext cx="9144000" cy="5606314"/>
          </a:xfrm>
        </p:spPr>
        <p:txBody>
          <a:bodyPr>
            <a:normAutofit/>
          </a:bodyPr>
          <a:lstStyle/>
          <a:p>
            <a:pPr lvl="0"/>
            <a:r>
              <a:rPr lang="af-ZA" sz="4400" dirty="0">
                <a:solidFill>
                  <a:srgbClr val="0000FF"/>
                </a:solidFill>
              </a:rPr>
              <a:t>Die geskiedenis is ons God se beheer.</a:t>
            </a:r>
            <a:endParaRPr lang="en-US" sz="4400" dirty="0">
              <a:solidFill>
                <a:srgbClr val="0000FF"/>
              </a:solidFill>
            </a:endParaRPr>
          </a:p>
          <a:p>
            <a:pPr lvl="0"/>
            <a:r>
              <a:rPr lang="af-ZA" sz="4400" dirty="0">
                <a:solidFill>
                  <a:srgbClr val="0000FF"/>
                </a:solidFill>
              </a:rPr>
              <a:t>Die geskiedenis volg 'n goddelike plan</a:t>
            </a:r>
            <a:r>
              <a:rPr lang="af-ZA" sz="4400" dirty="0" smtClean="0">
                <a:solidFill>
                  <a:srgbClr val="0000FF"/>
                </a:solidFill>
              </a:rPr>
              <a:t>.</a:t>
            </a:r>
            <a:r>
              <a:rPr lang="af-ZA" sz="4400" dirty="0">
                <a:solidFill>
                  <a:srgbClr val="0000FF"/>
                </a:solidFill>
              </a:rPr>
              <a:t> </a:t>
            </a:r>
            <a:endParaRPr lang="en-US" sz="4400" dirty="0">
              <a:solidFill>
                <a:srgbClr val="0000FF"/>
              </a:solidFill>
            </a:endParaRPr>
          </a:p>
          <a:p>
            <a:pPr lvl="0"/>
            <a:r>
              <a:rPr lang="af-ZA" sz="4400" b="1" dirty="0">
                <a:solidFill>
                  <a:srgbClr val="0000FF"/>
                </a:solidFill>
              </a:rPr>
              <a:t>Geskiedenis volg 'n goddelike tydstabel</a:t>
            </a:r>
            <a:r>
              <a:rPr lang="af-ZA" sz="4400" b="1" dirty="0" smtClean="0">
                <a:solidFill>
                  <a:srgbClr val="0000FF"/>
                </a:solidFill>
              </a:rPr>
              <a:t>.</a:t>
            </a:r>
            <a:endParaRPr lang="en-US" sz="4400" b="1" dirty="0">
              <a:solidFill>
                <a:srgbClr val="0000FF"/>
              </a:solidFill>
            </a:endParaRPr>
          </a:p>
        </p:txBody>
      </p:sp>
    </p:spTree>
    <p:extLst>
      <p:ext uri="{BB962C8B-B14F-4D97-AF65-F5344CB8AC3E}">
        <p14:creationId xmlns:p14="http://schemas.microsoft.com/office/powerpoint/2010/main" val="655318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95366"/>
          </a:xfrm>
        </p:spPr>
        <p:txBody>
          <a:bodyPr>
            <a:normAutofit/>
          </a:bodyPr>
          <a:lstStyle/>
          <a:p>
            <a:r>
              <a:rPr lang="af-ZA" b="1" u="sng" dirty="0" smtClean="0"/>
              <a:t>Wat is die Bybel se antwoord ?</a:t>
            </a:r>
            <a:endParaRPr lang="en-US" u="sng" dirty="0"/>
          </a:p>
        </p:txBody>
      </p:sp>
      <p:sp>
        <p:nvSpPr>
          <p:cNvPr id="3" name="Content Placeholder 2"/>
          <p:cNvSpPr>
            <a:spLocks noGrp="1"/>
          </p:cNvSpPr>
          <p:nvPr>
            <p:ph idx="1"/>
          </p:nvPr>
        </p:nvSpPr>
        <p:spPr>
          <a:xfrm>
            <a:off x="0" y="1251686"/>
            <a:ext cx="9144000" cy="5606314"/>
          </a:xfrm>
        </p:spPr>
        <p:txBody>
          <a:bodyPr>
            <a:normAutofit/>
          </a:bodyPr>
          <a:lstStyle/>
          <a:p>
            <a:pPr lvl="0"/>
            <a:r>
              <a:rPr lang="af-ZA" sz="4400" dirty="0">
                <a:solidFill>
                  <a:srgbClr val="0000FF"/>
                </a:solidFill>
              </a:rPr>
              <a:t>Die geskiedenis is ons God se beheer.</a:t>
            </a:r>
            <a:endParaRPr lang="en-US" sz="4400" dirty="0">
              <a:solidFill>
                <a:srgbClr val="0000FF"/>
              </a:solidFill>
            </a:endParaRPr>
          </a:p>
          <a:p>
            <a:pPr lvl="0"/>
            <a:r>
              <a:rPr lang="af-ZA" sz="4400" dirty="0">
                <a:solidFill>
                  <a:srgbClr val="0000FF"/>
                </a:solidFill>
              </a:rPr>
              <a:t>Die geskiedenis volg 'n goddelike plan</a:t>
            </a:r>
            <a:r>
              <a:rPr lang="af-ZA" sz="4400" dirty="0" smtClean="0">
                <a:solidFill>
                  <a:srgbClr val="0000FF"/>
                </a:solidFill>
              </a:rPr>
              <a:t>.</a:t>
            </a:r>
            <a:r>
              <a:rPr lang="af-ZA" sz="4400" dirty="0">
                <a:solidFill>
                  <a:srgbClr val="0000FF"/>
                </a:solidFill>
              </a:rPr>
              <a:t> </a:t>
            </a:r>
            <a:endParaRPr lang="en-US" sz="4400" dirty="0">
              <a:solidFill>
                <a:srgbClr val="0000FF"/>
              </a:solidFill>
            </a:endParaRPr>
          </a:p>
          <a:p>
            <a:pPr lvl="0"/>
            <a:r>
              <a:rPr lang="af-ZA" sz="4400" dirty="0">
                <a:solidFill>
                  <a:srgbClr val="0000FF"/>
                </a:solidFill>
              </a:rPr>
              <a:t>Geskiedenis volg 'n goddelike tydstabel.</a:t>
            </a:r>
            <a:endParaRPr lang="en-US" sz="4400" dirty="0">
              <a:solidFill>
                <a:srgbClr val="0000FF"/>
              </a:solidFill>
            </a:endParaRPr>
          </a:p>
          <a:p>
            <a:pPr lvl="0"/>
            <a:r>
              <a:rPr lang="af-ZA" sz="4400" b="1" dirty="0">
                <a:solidFill>
                  <a:srgbClr val="0000FF"/>
                </a:solidFill>
              </a:rPr>
              <a:t>Geskiedenis is verbonde aan die hemelse koninkryk</a:t>
            </a:r>
            <a:r>
              <a:rPr lang="af-ZA" sz="4400" b="1" dirty="0" smtClean="0">
                <a:solidFill>
                  <a:srgbClr val="0000FF"/>
                </a:solidFill>
              </a:rPr>
              <a:t>.</a:t>
            </a:r>
            <a:endParaRPr lang="en-US" sz="4400" b="1" dirty="0">
              <a:solidFill>
                <a:srgbClr val="0000FF"/>
              </a:solidFill>
            </a:endParaRPr>
          </a:p>
        </p:txBody>
      </p:sp>
    </p:spTree>
    <p:extLst>
      <p:ext uri="{BB962C8B-B14F-4D97-AF65-F5344CB8AC3E}">
        <p14:creationId xmlns:p14="http://schemas.microsoft.com/office/powerpoint/2010/main" val="6553184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TotalTime>
  <Words>153</Words>
  <Application>Microsoft Macintosh PowerPoint</Application>
  <PresentationFormat>On-screen Show (4:3)</PresentationFormat>
  <Paragraphs>18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&gt; God se weë is misterieus:   </vt:lpstr>
      <vt:lpstr>&gt; God se weë is misterieus:  &gt; God se weë word baie keer nie verstaan nie:  </vt:lpstr>
      <vt:lpstr>“Great powers have been raised up and have conquered for a while, but they have always become drunk with their own successes. And suddenly, they in turn have found themselves cast down. The real significance of history never dawns upon them.”                    Dr. Martyn Lloyd-Jones</vt:lpstr>
      <vt:lpstr>&gt; God se weë is misterieus:  &gt; God se weë word baie keer nie verstaan nie:  &gt; Wat is die Bybel se antwoord ? </vt:lpstr>
      <vt:lpstr>Wat is die Bybel se antwoord ?</vt:lpstr>
      <vt:lpstr>Wat is die Bybel se antwoord ?</vt:lpstr>
      <vt:lpstr>Wat is die Bybel se antwoord ?</vt:lpstr>
      <vt:lpstr>Wat is die Bybel se antwoord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2</cp:revision>
  <dcterms:created xsi:type="dcterms:W3CDTF">2017-11-22T06:46:40Z</dcterms:created>
  <dcterms:modified xsi:type="dcterms:W3CDTF">2017-11-22T06:54:32Z</dcterms:modified>
</cp:coreProperties>
</file>