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743" autoAdjust="0"/>
    <p:restoredTop sz="94660"/>
  </p:normalViewPr>
  <p:slideViewPr>
    <p:cSldViewPr snapToGrid="0" snapToObjects="1">
      <p:cViewPr varScale="1">
        <p:scale>
          <a:sx n="137" d="100"/>
          <a:sy n="137" d="100"/>
        </p:scale>
        <p:origin x="-2088"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printerSettings" Target="printerSettings/printerSettings1.bin"/><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202AEBF-0CF5-264E-95B7-3CB8B33FE116}" type="datetimeFigureOut">
              <a:rPr lang="en-US" smtClean="0"/>
              <a:t>17/12/07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2178F1-0E56-9B42-B72E-1ECB5EDF24A2}" type="slidenum">
              <a:rPr lang="en-US" smtClean="0"/>
              <a:t>‹#›</a:t>
            </a:fld>
            <a:endParaRPr lang="en-US"/>
          </a:p>
        </p:txBody>
      </p:sp>
    </p:spTree>
    <p:extLst>
      <p:ext uri="{BB962C8B-B14F-4D97-AF65-F5344CB8AC3E}">
        <p14:creationId xmlns:p14="http://schemas.microsoft.com/office/powerpoint/2010/main" val="6596335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202AEBF-0CF5-264E-95B7-3CB8B33FE116}" type="datetimeFigureOut">
              <a:rPr lang="en-US" smtClean="0"/>
              <a:t>17/12/07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2178F1-0E56-9B42-B72E-1ECB5EDF24A2}" type="slidenum">
              <a:rPr lang="en-US" smtClean="0"/>
              <a:t>‹#›</a:t>
            </a:fld>
            <a:endParaRPr lang="en-US"/>
          </a:p>
        </p:txBody>
      </p:sp>
    </p:spTree>
    <p:extLst>
      <p:ext uri="{BB962C8B-B14F-4D97-AF65-F5344CB8AC3E}">
        <p14:creationId xmlns:p14="http://schemas.microsoft.com/office/powerpoint/2010/main" val="28456454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202AEBF-0CF5-264E-95B7-3CB8B33FE116}" type="datetimeFigureOut">
              <a:rPr lang="en-US" smtClean="0"/>
              <a:t>17/12/07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2178F1-0E56-9B42-B72E-1ECB5EDF24A2}" type="slidenum">
              <a:rPr lang="en-US" smtClean="0"/>
              <a:t>‹#›</a:t>
            </a:fld>
            <a:endParaRPr lang="en-US"/>
          </a:p>
        </p:txBody>
      </p:sp>
    </p:spTree>
    <p:extLst>
      <p:ext uri="{BB962C8B-B14F-4D97-AF65-F5344CB8AC3E}">
        <p14:creationId xmlns:p14="http://schemas.microsoft.com/office/powerpoint/2010/main" val="41505030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202AEBF-0CF5-264E-95B7-3CB8B33FE116}" type="datetimeFigureOut">
              <a:rPr lang="en-US" smtClean="0"/>
              <a:t>17/12/07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2178F1-0E56-9B42-B72E-1ECB5EDF24A2}" type="slidenum">
              <a:rPr lang="en-US" smtClean="0"/>
              <a:t>‹#›</a:t>
            </a:fld>
            <a:endParaRPr lang="en-US"/>
          </a:p>
        </p:txBody>
      </p:sp>
    </p:spTree>
    <p:extLst>
      <p:ext uri="{BB962C8B-B14F-4D97-AF65-F5344CB8AC3E}">
        <p14:creationId xmlns:p14="http://schemas.microsoft.com/office/powerpoint/2010/main" val="27550124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202AEBF-0CF5-264E-95B7-3CB8B33FE116}" type="datetimeFigureOut">
              <a:rPr lang="en-US" smtClean="0"/>
              <a:t>17/12/07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2178F1-0E56-9B42-B72E-1ECB5EDF24A2}" type="slidenum">
              <a:rPr lang="en-US" smtClean="0"/>
              <a:t>‹#›</a:t>
            </a:fld>
            <a:endParaRPr lang="en-US"/>
          </a:p>
        </p:txBody>
      </p:sp>
    </p:spTree>
    <p:extLst>
      <p:ext uri="{BB962C8B-B14F-4D97-AF65-F5344CB8AC3E}">
        <p14:creationId xmlns:p14="http://schemas.microsoft.com/office/powerpoint/2010/main" val="12969784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202AEBF-0CF5-264E-95B7-3CB8B33FE116}" type="datetimeFigureOut">
              <a:rPr lang="en-US" smtClean="0"/>
              <a:t>17/12/07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2178F1-0E56-9B42-B72E-1ECB5EDF24A2}" type="slidenum">
              <a:rPr lang="en-US" smtClean="0"/>
              <a:t>‹#›</a:t>
            </a:fld>
            <a:endParaRPr lang="en-US"/>
          </a:p>
        </p:txBody>
      </p:sp>
    </p:spTree>
    <p:extLst>
      <p:ext uri="{BB962C8B-B14F-4D97-AF65-F5344CB8AC3E}">
        <p14:creationId xmlns:p14="http://schemas.microsoft.com/office/powerpoint/2010/main" val="1523240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202AEBF-0CF5-264E-95B7-3CB8B33FE116}" type="datetimeFigureOut">
              <a:rPr lang="en-US" smtClean="0"/>
              <a:t>17/12/07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F2178F1-0E56-9B42-B72E-1ECB5EDF24A2}" type="slidenum">
              <a:rPr lang="en-US" smtClean="0"/>
              <a:t>‹#›</a:t>
            </a:fld>
            <a:endParaRPr lang="en-US"/>
          </a:p>
        </p:txBody>
      </p:sp>
    </p:spTree>
    <p:extLst>
      <p:ext uri="{BB962C8B-B14F-4D97-AF65-F5344CB8AC3E}">
        <p14:creationId xmlns:p14="http://schemas.microsoft.com/office/powerpoint/2010/main" val="12754814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202AEBF-0CF5-264E-95B7-3CB8B33FE116}" type="datetimeFigureOut">
              <a:rPr lang="en-US" smtClean="0"/>
              <a:t>17/12/07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F2178F1-0E56-9B42-B72E-1ECB5EDF24A2}" type="slidenum">
              <a:rPr lang="en-US" smtClean="0"/>
              <a:t>‹#›</a:t>
            </a:fld>
            <a:endParaRPr lang="en-US"/>
          </a:p>
        </p:txBody>
      </p:sp>
    </p:spTree>
    <p:extLst>
      <p:ext uri="{BB962C8B-B14F-4D97-AF65-F5344CB8AC3E}">
        <p14:creationId xmlns:p14="http://schemas.microsoft.com/office/powerpoint/2010/main" val="6576093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02AEBF-0CF5-264E-95B7-3CB8B33FE116}" type="datetimeFigureOut">
              <a:rPr lang="en-US" smtClean="0"/>
              <a:t>17/12/07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F2178F1-0E56-9B42-B72E-1ECB5EDF24A2}" type="slidenum">
              <a:rPr lang="en-US" smtClean="0"/>
              <a:t>‹#›</a:t>
            </a:fld>
            <a:endParaRPr lang="en-US"/>
          </a:p>
        </p:txBody>
      </p:sp>
    </p:spTree>
    <p:extLst>
      <p:ext uri="{BB962C8B-B14F-4D97-AF65-F5344CB8AC3E}">
        <p14:creationId xmlns:p14="http://schemas.microsoft.com/office/powerpoint/2010/main" val="42168648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202AEBF-0CF5-264E-95B7-3CB8B33FE116}" type="datetimeFigureOut">
              <a:rPr lang="en-US" smtClean="0"/>
              <a:t>17/12/07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2178F1-0E56-9B42-B72E-1ECB5EDF24A2}" type="slidenum">
              <a:rPr lang="en-US" smtClean="0"/>
              <a:t>‹#›</a:t>
            </a:fld>
            <a:endParaRPr lang="en-US"/>
          </a:p>
        </p:txBody>
      </p:sp>
    </p:spTree>
    <p:extLst>
      <p:ext uri="{BB962C8B-B14F-4D97-AF65-F5344CB8AC3E}">
        <p14:creationId xmlns:p14="http://schemas.microsoft.com/office/powerpoint/2010/main" val="36282369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202AEBF-0CF5-264E-95B7-3CB8B33FE116}" type="datetimeFigureOut">
              <a:rPr lang="en-US" smtClean="0"/>
              <a:t>17/12/07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2178F1-0E56-9B42-B72E-1ECB5EDF24A2}" type="slidenum">
              <a:rPr lang="en-US" smtClean="0"/>
              <a:t>‹#›</a:t>
            </a:fld>
            <a:endParaRPr lang="en-US"/>
          </a:p>
        </p:txBody>
      </p:sp>
    </p:spTree>
    <p:extLst>
      <p:ext uri="{BB962C8B-B14F-4D97-AF65-F5344CB8AC3E}">
        <p14:creationId xmlns:p14="http://schemas.microsoft.com/office/powerpoint/2010/main" val="2295315444"/>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02AEBF-0CF5-264E-95B7-3CB8B33FE116}" type="datetimeFigureOut">
              <a:rPr lang="en-US" smtClean="0"/>
              <a:t>17/12/07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2178F1-0E56-9B42-B72E-1ECB5EDF24A2}" type="slidenum">
              <a:rPr lang="en-US" smtClean="0"/>
              <a:t>‹#›</a:t>
            </a:fld>
            <a:endParaRPr lang="en-US"/>
          </a:p>
        </p:txBody>
      </p:sp>
    </p:spTree>
    <p:extLst>
      <p:ext uri="{BB962C8B-B14F-4D97-AF65-F5344CB8AC3E}">
        <p14:creationId xmlns:p14="http://schemas.microsoft.com/office/powerpoint/2010/main" val="20110720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9501879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Jak. 4:2-3</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a:t>
            </a:r>
            <a:r>
              <a:rPr lang="af-ZA" i="1" dirty="0"/>
              <a:t>Julle kry nie, omdat julle nie bid nie. As julle bid, ontvang julle nie, omdat julle verkeerd bid: julle wil net julle selfsugtige begeertes bevredig.</a:t>
            </a:r>
            <a:r>
              <a:rPr lang="af-ZA" i="1" dirty="0" smtClean="0"/>
              <a:t>”</a:t>
            </a:r>
            <a:endParaRPr lang="en-US" dirty="0"/>
          </a:p>
        </p:txBody>
      </p:sp>
    </p:spTree>
    <p:extLst>
      <p:ext uri="{BB962C8B-B14F-4D97-AF65-F5344CB8AC3E}">
        <p14:creationId xmlns:p14="http://schemas.microsoft.com/office/powerpoint/2010/main" val="24021614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4021614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Nothing so shows the character of our faith as our conduct and attitude after we have prayed.”</a:t>
            </a:r>
            <a:r>
              <a:rPr lang="en-US" dirty="0"/>
              <a:t/>
            </a:r>
            <a:br>
              <a:rPr lang="en-US" dirty="0"/>
            </a:br>
            <a:r>
              <a:rPr lang="en-US" dirty="0" smtClean="0"/>
              <a:t/>
            </a:r>
            <a:br>
              <a:rPr lang="en-US" dirty="0" smtClean="0"/>
            </a:br>
            <a:r>
              <a:rPr lang="en-US" dirty="0"/>
              <a:t/>
            </a:r>
            <a:br>
              <a:rPr lang="en-US" dirty="0"/>
            </a:br>
            <a:r>
              <a:rPr lang="en-US" dirty="0" smtClean="0"/>
              <a:t>																					</a:t>
            </a:r>
            <a:r>
              <a:rPr lang="af-ZA" b="1" dirty="0" smtClean="0">
                <a:solidFill>
                  <a:srgbClr val="660066"/>
                </a:solidFill>
              </a:rPr>
              <a:t>Martyn Lloyd-Jones</a:t>
            </a:r>
            <a:endParaRPr lang="en-US" dirty="0">
              <a:solidFill>
                <a:srgbClr val="660066"/>
              </a:solidFill>
            </a:endParaRPr>
          </a:p>
        </p:txBody>
      </p:sp>
    </p:spTree>
    <p:extLst>
      <p:ext uri="{BB962C8B-B14F-4D97-AF65-F5344CB8AC3E}">
        <p14:creationId xmlns:p14="http://schemas.microsoft.com/office/powerpoint/2010/main" val="24021614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4021614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2 Kor. 5:7</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i="1" dirty="0" smtClean="0"/>
              <a:t>“</a:t>
            </a:r>
            <a:r>
              <a:rPr lang="af-ZA" i="1" dirty="0"/>
              <a:t>want ons lewe deur geloof, nie deur sien nie.</a:t>
            </a:r>
            <a:r>
              <a:rPr lang="af-ZA" i="1" dirty="0" smtClean="0"/>
              <a:t>”</a:t>
            </a:r>
            <a:endParaRPr lang="en-US" dirty="0"/>
          </a:p>
        </p:txBody>
      </p:sp>
    </p:spTree>
    <p:extLst>
      <p:ext uri="{BB962C8B-B14F-4D97-AF65-F5344CB8AC3E}">
        <p14:creationId xmlns:p14="http://schemas.microsoft.com/office/powerpoint/2010/main" val="24021614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Gal. 5:25</a:t>
            </a:r>
            <a:r>
              <a:rPr lang="af-ZA" i="1" dirty="0">
                <a:solidFill>
                  <a:srgbClr val="008000"/>
                </a:solidFill>
              </a:rPr>
              <a:t>	</a:t>
            </a:r>
            <a:r>
              <a:rPr lang="af-ZA" i="1" dirty="0" smtClean="0">
                <a:solidFill>
                  <a:srgbClr val="008000"/>
                </a:solidFill>
              </a:rPr>
              <a:t/>
            </a:r>
            <a:br>
              <a:rPr lang="af-ZA" i="1" dirty="0" smtClean="0">
                <a:solidFill>
                  <a:srgbClr val="008000"/>
                </a:solidFill>
              </a:rPr>
            </a:br>
            <a:r>
              <a:rPr lang="af-ZA" i="1" dirty="0">
                <a:solidFill>
                  <a:srgbClr val="008000"/>
                </a:solidFill>
              </a:rPr>
              <a:t/>
            </a:r>
            <a:br>
              <a:rPr lang="af-ZA" i="1" dirty="0">
                <a:solidFill>
                  <a:srgbClr val="008000"/>
                </a:solidFill>
              </a:rPr>
            </a:br>
            <a:r>
              <a:rPr lang="af-ZA" i="1" dirty="0" smtClean="0"/>
              <a:t>“</a:t>
            </a:r>
            <a:r>
              <a:rPr lang="af-ZA" i="1" dirty="0"/>
              <a:t>Ons lewe deur die Gees; laat die Gees nou ook ons gedrag bepaal.</a:t>
            </a:r>
            <a:r>
              <a:rPr lang="af-ZA" i="1" dirty="0" smtClean="0"/>
              <a:t>”</a:t>
            </a:r>
            <a:endParaRPr lang="en-US" dirty="0"/>
          </a:p>
        </p:txBody>
      </p:sp>
    </p:spTree>
    <p:extLst>
      <p:ext uri="{BB962C8B-B14F-4D97-AF65-F5344CB8AC3E}">
        <p14:creationId xmlns:p14="http://schemas.microsoft.com/office/powerpoint/2010/main" val="24021614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4021614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Ef. 4:23</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i="1" dirty="0" smtClean="0"/>
              <a:t>“</a:t>
            </a:r>
            <a:r>
              <a:rPr lang="af-ZA" i="1" dirty="0"/>
              <a:t>Julle gees en gedagtes moet nuut word;</a:t>
            </a:r>
            <a:r>
              <a:rPr lang="af-ZA" i="1" dirty="0" smtClean="0"/>
              <a:t>”</a:t>
            </a:r>
            <a:endParaRPr lang="en-US" dirty="0"/>
          </a:p>
        </p:txBody>
      </p:sp>
    </p:spTree>
    <p:extLst>
      <p:ext uri="{BB962C8B-B14F-4D97-AF65-F5344CB8AC3E}">
        <p14:creationId xmlns:p14="http://schemas.microsoft.com/office/powerpoint/2010/main" val="24021614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4021614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Jak. 1:</a:t>
            </a:r>
            <a:r>
              <a:rPr lang="af-ZA" b="1" dirty="0" smtClean="0">
                <a:solidFill>
                  <a:srgbClr val="008000"/>
                </a:solidFill>
              </a:rPr>
              <a:t>6-7</a:t>
            </a:r>
            <a:r>
              <a:rPr lang="af-ZA" b="1" dirty="0">
                <a:solidFill>
                  <a:srgbClr val="008000"/>
                </a:solidFill>
              </a:rPr>
              <a:t>	</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smtClean="0"/>
              <a:t/>
            </a:r>
            <a:br>
              <a:rPr lang="af-ZA" dirty="0" smtClean="0"/>
            </a:br>
            <a:r>
              <a:rPr lang="af-ZA" i="1" dirty="0" smtClean="0"/>
              <a:t>“</a:t>
            </a:r>
            <a:r>
              <a:rPr lang="af-ZA" i="1" dirty="0"/>
              <a:t>Maar 'n mens moet gelowig bid en nie twyfel nie, want iemand wat twyfel, is soos 'n brander in die see wat deur die wind aangejaag en heen en weer gedryf word</a:t>
            </a:r>
            <a:r>
              <a:rPr lang="af-ZA" i="1" dirty="0" smtClean="0"/>
              <a:t>. So </a:t>
            </a:r>
            <a:r>
              <a:rPr lang="af-ZA" i="1" dirty="0"/>
              <a:t>'n mens wat altyd aan die twyfel is en onbestendig is in al sy doen en late, moet nie dink dat hy iets van die Here sal ontvang nie.</a:t>
            </a:r>
            <a:r>
              <a:rPr lang="af-ZA" i="1" dirty="0" smtClean="0"/>
              <a:t>”</a:t>
            </a:r>
            <a:endParaRPr lang="en-US" dirty="0"/>
          </a:p>
        </p:txBody>
      </p:sp>
    </p:spTree>
    <p:extLst>
      <p:ext uri="{BB962C8B-B14F-4D97-AF65-F5344CB8AC3E}">
        <p14:creationId xmlns:p14="http://schemas.microsoft.com/office/powerpoint/2010/main" val="24021614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Fil. 4:</a:t>
            </a:r>
            <a:r>
              <a:rPr lang="af-ZA" b="1" dirty="0" smtClean="0">
                <a:solidFill>
                  <a:srgbClr val="008000"/>
                </a:solidFill>
              </a:rPr>
              <a:t>6-7</a:t>
            </a:r>
            <a:r>
              <a:rPr lang="af-ZA" b="1" dirty="0"/>
              <a:t>	</a:t>
            </a:r>
            <a:r>
              <a:rPr lang="af-ZA" dirty="0"/>
              <a:t>	</a:t>
            </a:r>
            <a:r>
              <a:rPr lang="af-ZA" dirty="0" smtClean="0"/>
              <a:t/>
            </a:r>
            <a:br>
              <a:rPr lang="af-ZA" dirty="0" smtClean="0"/>
            </a:br>
            <a:r>
              <a:rPr lang="af-ZA" dirty="0"/>
              <a:t/>
            </a:r>
            <a:br>
              <a:rPr lang="af-ZA" dirty="0"/>
            </a:br>
            <a:r>
              <a:rPr lang="af-ZA" i="1" dirty="0" smtClean="0"/>
              <a:t>“</a:t>
            </a:r>
            <a:r>
              <a:rPr lang="af-ZA" i="1" dirty="0"/>
              <a:t>Moet oor niks besorg wees nie, maar maak in alles julle begeertes deur gebed en smeking en met danksegging aan God bekend</a:t>
            </a:r>
            <a:r>
              <a:rPr lang="af-ZA" i="1" dirty="0" smtClean="0"/>
              <a:t>. En </a:t>
            </a:r>
            <a:r>
              <a:rPr lang="af-ZA" i="1" dirty="0"/>
              <a:t>die vrede van God wat alle verstand te bowe gaan, sal oor julle harte en gedagtes die wag hou in Christus Jesus.</a:t>
            </a:r>
            <a:r>
              <a:rPr lang="af-ZA" i="1" dirty="0" smtClean="0"/>
              <a:t>”</a:t>
            </a:r>
            <a:endParaRPr lang="en-US" dirty="0"/>
          </a:p>
        </p:txBody>
      </p:sp>
    </p:spTree>
    <p:extLst>
      <p:ext uri="{BB962C8B-B14F-4D97-AF65-F5344CB8AC3E}">
        <p14:creationId xmlns:p14="http://schemas.microsoft.com/office/powerpoint/2010/main" val="24021614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4021614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TotalTime>
  <Words>57</Words>
  <Application>Microsoft Macintosh PowerPoint</Application>
  <PresentationFormat>On-screen Show (4:3)</PresentationFormat>
  <Paragraphs>7</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PowerPoint Presentation</vt:lpstr>
      <vt:lpstr>2 Kor. 5:7   “want ons lewe deur geloof, nie deur sien nie.”</vt:lpstr>
      <vt:lpstr>Gal. 5:25   “Ons lewe deur die Gees; laat die Gees nou ook ons gedrag bepaal.”</vt:lpstr>
      <vt:lpstr>PowerPoint Presentation</vt:lpstr>
      <vt:lpstr>Ef. 4:23    “Julle gees en gedagtes moet nuut word;”</vt:lpstr>
      <vt:lpstr>PowerPoint Presentation</vt:lpstr>
      <vt:lpstr>Jak. 1:6-7    “Maar 'n mens moet gelowig bid en nie twyfel nie, want iemand wat twyfel, is soos 'n brander in die see wat deur die wind aangejaag en heen en weer gedryf word. So 'n mens wat altyd aan die twyfel is en onbestendig is in al sy doen en late, moet nie dink dat hy iets van die Here sal ontvang nie.”</vt:lpstr>
      <vt:lpstr>Fil. 4:6-7    “Moet oor niks besorg wees nie, maar maak in alles julle begeertes deur gebed en smeking en met danksegging aan God bekend. En die vrede van God wat alle verstand te bowe gaan, sal oor julle harte en gedagtes die wag hou in Christus Jesus.”</vt:lpstr>
      <vt:lpstr>PowerPoint Presentation</vt:lpstr>
      <vt:lpstr>Jak. 4:2-3   “Julle kry nie, omdat julle nie bid nie. As julle bid, ontvang julle nie, omdat julle verkeerd bid: julle wil net julle selfsugtige begeertes bevredig.”</vt:lpstr>
      <vt:lpstr>PowerPoint Presentation</vt:lpstr>
      <vt:lpstr>“Nothing so shows the character of our faith as our conduct and attitude after we have prayed.”                        Martyn Lloyd-Jones</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Botha</dc:creator>
  <cp:lastModifiedBy>Edward Botha</cp:lastModifiedBy>
  <cp:revision>1</cp:revision>
  <dcterms:created xsi:type="dcterms:W3CDTF">2017-12-07T06:22:38Z</dcterms:created>
  <dcterms:modified xsi:type="dcterms:W3CDTF">2017-12-07T06:28:18Z</dcterms:modified>
</cp:coreProperties>
</file>