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04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20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4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27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8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4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26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2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2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77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1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3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30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EC68B-5D24-9844-8994-75708218DFBD}" type="datetimeFigureOut">
              <a:rPr lang="en-US" smtClean="0"/>
              <a:t>17/12/15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06A2C-6335-D747-92DB-3BA6BCA56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9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9940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2685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af-ZA" sz="5400" i="1" dirty="0"/>
              <a:t>“Die Here is in sy heilige tempel: </a:t>
            </a:r>
            <a:r>
              <a:rPr lang="af-ZA" sz="5400" i="1" dirty="0" smtClean="0"/>
              <a:t/>
            </a:r>
            <a:br>
              <a:rPr lang="af-ZA" sz="5400" i="1" dirty="0" smtClean="0"/>
            </a:br>
            <a:r>
              <a:rPr lang="af-ZA" sz="5400" i="1" dirty="0" smtClean="0"/>
              <a:t>almal </a:t>
            </a:r>
            <a:r>
              <a:rPr lang="af-ZA" sz="5400" i="1" dirty="0"/>
              <a:t>op aarde moet in sy teenwoordigheid stil wees!”</a:t>
            </a:r>
            <a:r>
              <a:rPr lang="en-US" sz="5400" dirty="0" smtClean="0">
                <a:effectLst/>
              </a:rPr>
              <a:t>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982685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Ps. 73</a:t>
            </a:r>
            <a:r>
              <a:rPr lang="en-US" dirty="0">
                <a:solidFill>
                  <a:srgbClr val="008000"/>
                </a:solidFill>
              </a:rPr>
              <a:t/>
            </a:r>
            <a:br>
              <a:rPr lang="en-US" dirty="0">
                <a:solidFill>
                  <a:srgbClr val="008000"/>
                </a:solidFill>
              </a:rPr>
            </a:b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685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Ps. 73:17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totdat ek in die heiligdom van God ingegaan</a:t>
            </a:r>
            <a:r>
              <a:rPr lang="en-US" dirty="0"/>
              <a:t/>
            </a:r>
            <a:br>
              <a:rPr lang="en-US" dirty="0"/>
            </a:br>
            <a:r>
              <a:rPr lang="af-ZA" i="1" dirty="0"/>
              <a:t>en besef het wat die uiteinde van die goddeloses is.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685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2685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FF0000"/>
                </a:solidFill>
              </a:rPr>
              <a:t>Vers 4:</a:t>
            </a:r>
            <a:r>
              <a:rPr lang="af-ZA" dirty="0">
                <a:solidFill>
                  <a:srgbClr val="FF0000"/>
                </a:solidFill>
              </a:rPr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    (</a:t>
            </a:r>
            <a:r>
              <a:rPr lang="af-ZA" dirty="0"/>
              <a:t>OV</a:t>
            </a:r>
            <a:r>
              <a:rPr lang="af-ZA" dirty="0" smtClean="0"/>
              <a:t>)     </a:t>
            </a:r>
            <a:r>
              <a:rPr lang="af-ZA" i="1" dirty="0" smtClean="0"/>
              <a:t>“</a:t>
            </a:r>
            <a:r>
              <a:rPr lang="af-ZA" i="1" dirty="0"/>
              <a:t>Maar die regverdige, deur sy geloof sal hy lewe.”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af-ZA" dirty="0" smtClean="0"/>
              <a:t>(KJV)    </a:t>
            </a:r>
            <a:r>
              <a:rPr lang="af-ZA" i="1" dirty="0" smtClean="0"/>
              <a:t>“</a:t>
            </a:r>
            <a:r>
              <a:rPr lang="af-ZA" i="1" dirty="0"/>
              <a:t>but the just shall live by his faith.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685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/>
              <a:t>	</a:t>
            </a:r>
            <a:r>
              <a:rPr lang="af-ZA" i="1" dirty="0"/>
              <a:t>“As a man believes so is he. A man’s beleif determines his conduct.”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													</a:t>
            </a:r>
            <a:r>
              <a:rPr lang="af-ZA" b="1" dirty="0" smtClean="0">
                <a:solidFill>
                  <a:srgbClr val="660066"/>
                </a:solidFill>
              </a:rPr>
              <a:t>Dr. Maryn Lloyd-Jones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685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Gal. 5:25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>
                <a:solidFill>
                  <a:srgbClr val="008000"/>
                </a:solidFill>
              </a:rPr>
              <a:t/>
            </a:r>
            <a:br>
              <a:rPr lang="af-ZA" i="1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Ons lewe deur die Gees; laat die Gees nou ook ons gedrag bepaal.”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af-ZA" b="1" dirty="0" smtClean="0">
                <a:solidFill>
                  <a:srgbClr val="008000"/>
                </a:solidFill>
              </a:rPr>
              <a:t>2 </a:t>
            </a:r>
            <a:r>
              <a:rPr lang="af-ZA" b="1" dirty="0">
                <a:solidFill>
                  <a:srgbClr val="008000"/>
                </a:solidFill>
              </a:rPr>
              <a:t>Kor. 5:7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want ons lewe deur geloof, nie deur sien nie.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685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2685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Hebr. 11:1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Om te glo, is om seker te wees van die dinge wat ons hoop, om oortuig te wees van die dinge wat ons nie sien nie.”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685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</Words>
  <Application>Microsoft Macintosh PowerPoint</Application>
  <PresentationFormat>On-screen Show (4:3)</PresentationFormat>
  <Paragraphs>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Ps. 73 </vt:lpstr>
      <vt:lpstr>Ps. 73:17   “totdat ek in die heiligdom van God ingegaan en besef het wat die uiteinde van die goddeloses is.”</vt:lpstr>
      <vt:lpstr>PowerPoint Presentation</vt:lpstr>
      <vt:lpstr>Vers 4:       (OV)     “Maar die regverdige, deur sy geloof sal hy lewe.”  (KJV)    “but the just shall live by his faith.”</vt:lpstr>
      <vt:lpstr> “As a man believes so is he. A man’s beleif determines his conduct.”                    Dr. Maryn Lloyd-Jones</vt:lpstr>
      <vt:lpstr>Gal. 5:25   “Ons lewe deur die Gees; laat die Gees nou ook ons gedrag bepaal.”  2 Kor. 5:7   “want ons lewe deur geloof, nie deur sien nie.”</vt:lpstr>
      <vt:lpstr>PowerPoint Presentation</vt:lpstr>
      <vt:lpstr>Hebr. 11:1   “Om te glo, is om seker te wees van die dinge wat ons hoop, om oortuig te wees van die dinge wat ons nie sien nie.” </vt:lpstr>
      <vt:lpstr>PowerPoint Presentation</vt:lpstr>
      <vt:lpstr>“Die Here is in sy heilige tempel:  almal op aarde moet in sy teenwoordigheid stil wees!”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2017-12-15T06:00:55Z</dcterms:created>
  <dcterms:modified xsi:type="dcterms:W3CDTF">2017-12-15T06:05:39Z</dcterms:modified>
</cp:coreProperties>
</file>