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59" r:id="rId8"/>
    <p:sldId id="260" r:id="rId9"/>
    <p:sldId id="261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61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0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1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1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8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6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0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5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7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5B4B4-BDB5-064E-AB08-96CA1BF838B5}" type="datetimeFigureOut">
              <a:rPr lang="en-US" smtClean="0"/>
              <a:t>17/12/01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F765D-6A18-4446-B024-8642C0449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6901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b="1" dirty="0" smtClean="0"/>
              <a:t>1. Stop </a:t>
            </a:r>
            <a:r>
              <a:rPr lang="af-ZA" b="1" dirty="0"/>
              <a:t>en dink: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2. </a:t>
            </a:r>
            <a:r>
              <a:rPr lang="af-ZA" b="1" dirty="0" smtClean="0"/>
              <a:t>Hou </a:t>
            </a:r>
            <a:r>
              <a:rPr lang="af-ZA" b="1" dirty="0"/>
              <a:t>vir jouself weer die basiese waarhede duidelik voorop: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3. </a:t>
            </a:r>
            <a:r>
              <a:rPr lang="af-ZA" b="1" dirty="0" smtClean="0"/>
              <a:t>Wend </a:t>
            </a:r>
            <a:r>
              <a:rPr lang="af-ZA" b="1" dirty="0"/>
              <a:t>hierdie beginsels </a:t>
            </a:r>
            <a:r>
              <a:rPr lang="af-ZA" b="1" dirty="0" smtClean="0"/>
              <a:t>aan tot </a:t>
            </a:r>
            <a:r>
              <a:rPr lang="af-ZA" b="1" dirty="0"/>
              <a:t>jou probleem: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4. </a:t>
            </a:r>
            <a:r>
              <a:rPr lang="af-ZA" b="1" dirty="0" smtClean="0"/>
              <a:t>As </a:t>
            </a:r>
            <a:r>
              <a:rPr lang="af-ZA" b="1" dirty="0"/>
              <a:t>daar nog twyfel is, vat dit na God in gebed</a:t>
            </a:r>
            <a:r>
              <a:rPr lang="af-ZA" b="1" dirty="0" smtClean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397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b="1" dirty="0" smtClean="0"/>
              <a:t>1. Stop </a:t>
            </a:r>
            <a:r>
              <a:rPr lang="af-ZA" b="1" dirty="0"/>
              <a:t>en dink: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98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Jak. 1:19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My liewe broers, dít moet julle in gedagte hou: elke mens moet maar te gewillig wees om te luister, nie te gou praat nie en nie te gou kwaad word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98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1. Stop </a:t>
            </a:r>
            <a:r>
              <a:rPr lang="af-ZA" dirty="0"/>
              <a:t>en dink: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af-ZA" b="1" dirty="0" smtClean="0"/>
              <a:t>Hou </a:t>
            </a:r>
            <a:r>
              <a:rPr lang="af-ZA" b="1" dirty="0"/>
              <a:t>vir jouself weer die basiese waarhede duidelik voorop: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57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1. Stop </a:t>
            </a:r>
            <a:r>
              <a:rPr lang="af-ZA" dirty="0"/>
              <a:t>en dink: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af-ZA" dirty="0" smtClean="0"/>
              <a:t>Hou </a:t>
            </a:r>
            <a:r>
              <a:rPr lang="af-ZA" dirty="0"/>
              <a:t>vir jouself weer die basiese waarhede duidelik voorop: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af-ZA" b="1" dirty="0" smtClean="0"/>
              <a:t>Wend </a:t>
            </a:r>
            <a:r>
              <a:rPr lang="af-ZA" b="1" dirty="0"/>
              <a:t>hierdie beginsels </a:t>
            </a:r>
            <a:r>
              <a:rPr lang="af-ZA" b="1" dirty="0" smtClean="0"/>
              <a:t>aan tot </a:t>
            </a:r>
            <a:r>
              <a:rPr lang="af-ZA" b="1" dirty="0"/>
              <a:t>jou probleem: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57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1. Stop </a:t>
            </a:r>
            <a:r>
              <a:rPr lang="af-ZA" dirty="0"/>
              <a:t>en dink: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af-ZA" dirty="0" smtClean="0"/>
              <a:t>Hou </a:t>
            </a:r>
            <a:r>
              <a:rPr lang="af-ZA" dirty="0"/>
              <a:t>vir jouself weer die basiese waarhede duidelik voorop: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af-ZA" dirty="0" smtClean="0"/>
              <a:t>Wend </a:t>
            </a:r>
            <a:r>
              <a:rPr lang="af-ZA" dirty="0"/>
              <a:t>hierdie beginsels </a:t>
            </a:r>
            <a:r>
              <a:rPr lang="af-ZA" dirty="0" smtClean="0"/>
              <a:t>aan tot </a:t>
            </a:r>
            <a:r>
              <a:rPr lang="af-ZA" dirty="0"/>
              <a:t>jou probleem:</a:t>
            </a:r>
            <a:r>
              <a:rPr lang="en-US" dirty="0"/>
              <a:t/>
            </a:r>
            <a:br>
              <a:rPr lang="en-US" dirty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4. </a:t>
            </a:r>
            <a:r>
              <a:rPr lang="af-ZA" b="1" smtClean="0"/>
              <a:t>As </a:t>
            </a:r>
            <a:r>
              <a:rPr lang="af-ZA" b="1" dirty="0"/>
              <a:t>daar nog twyfel is, vat dit na God in gebed</a:t>
            </a:r>
            <a:r>
              <a:rPr lang="af-ZA" b="1" dirty="0" smtClean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357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988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2 Tim. 2:13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as ons ontrou is – Hy bly getrou: Hy kan Homself nie verloën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98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98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Macintosh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1. Stop en dink:  </vt:lpstr>
      <vt:lpstr>Jak. 1:19   “My liewe broers, dít moet julle in gedagte hou: elke mens moet maar te gewillig wees om te luister, nie te gou praat nie en nie te gou kwaad word nie.”</vt:lpstr>
      <vt:lpstr>1. Stop en dink:  2. Hou vir jouself weer die basiese waarhede duidelik voorop:  </vt:lpstr>
      <vt:lpstr>1. Stop en dink:  2. Hou vir jouself weer die basiese waarhede duidelik voorop:  3. Wend hierdie beginsels aan tot jou probleem:  </vt:lpstr>
      <vt:lpstr>1. Stop en dink:  2. Hou vir jouself weer die basiese waarhede duidelik voorop:  3. Wend hierdie beginsels aan tot jou probleem:  4. As daar nog twyfel is, vat dit na God in gebed:</vt:lpstr>
      <vt:lpstr>PowerPoint Presentation</vt:lpstr>
      <vt:lpstr>2 Tim. 2:13   “as ons ontrou is – Hy bly getrou: Hy kan Homself nie verloën nie.”</vt:lpstr>
      <vt:lpstr>PowerPoint Presentation</vt:lpstr>
      <vt:lpstr>1. Stop en dink:  2. Hou vir jouself weer die basiese waarhede duidelik voorop:  3. Wend hierdie beginsels aan tot jou probleem:  4. As daar nog twyfel is, vat dit na God in gebed: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2017-12-01T06:10:07Z</dcterms:created>
  <dcterms:modified xsi:type="dcterms:W3CDTF">2017-12-01T06:14:36Z</dcterms:modified>
</cp:coreProperties>
</file>