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75" r:id="rId6"/>
    <p:sldId id="276" r:id="rId7"/>
    <p:sldId id="277" r:id="rId8"/>
    <p:sldId id="260" r:id="rId9"/>
    <p:sldId id="261" r:id="rId10"/>
    <p:sldId id="262" r:id="rId11"/>
    <p:sldId id="263" r:id="rId12"/>
    <p:sldId id="264" r:id="rId13"/>
    <p:sldId id="265" r:id="rId14"/>
    <p:sldId id="266" r:id="rId15"/>
    <p:sldId id="267" r:id="rId16"/>
    <p:sldId id="268" r:id="rId17"/>
    <p:sldId id="269" r:id="rId18"/>
    <p:sldId id="270"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68" autoAdjust="0"/>
    <p:restoredTop sz="94660"/>
  </p:normalViewPr>
  <p:slideViewPr>
    <p:cSldViewPr snapToGrid="0" snapToObjects="1">
      <p:cViewPr varScale="1">
        <p:scale>
          <a:sx n="139" d="100"/>
          <a:sy n="139" d="100"/>
        </p:scale>
        <p:origin x="-22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D19DE6-1D16-874E-B125-B343EAE05F61}" type="datetimeFigureOut">
              <a:rPr lang="en-US" smtClean="0"/>
              <a:t>17/06/15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2703840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19DE6-1D16-874E-B125-B343EAE05F61}" type="datetimeFigureOut">
              <a:rPr lang="en-US" smtClean="0"/>
              <a:t>17/06/15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189672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19DE6-1D16-874E-B125-B343EAE05F61}" type="datetimeFigureOut">
              <a:rPr lang="en-US" smtClean="0"/>
              <a:t>17/06/15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243716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D19DE6-1D16-874E-B125-B343EAE05F61}" type="datetimeFigureOut">
              <a:rPr lang="en-US" smtClean="0"/>
              <a:t>17/06/15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1709322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D19DE6-1D16-874E-B125-B343EAE05F61}" type="datetimeFigureOut">
              <a:rPr lang="en-US" smtClean="0"/>
              <a:t>17/06/15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1956901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D19DE6-1D16-874E-B125-B343EAE05F61}" type="datetimeFigureOut">
              <a:rPr lang="en-US" smtClean="0"/>
              <a:t>17/06/15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210447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D19DE6-1D16-874E-B125-B343EAE05F61}" type="datetimeFigureOut">
              <a:rPr lang="en-US" smtClean="0"/>
              <a:t>17/06/15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8273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D19DE6-1D16-874E-B125-B343EAE05F61}" type="datetimeFigureOut">
              <a:rPr lang="en-US" smtClean="0"/>
              <a:t>17/06/15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2867970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D19DE6-1D16-874E-B125-B343EAE05F61}" type="datetimeFigureOut">
              <a:rPr lang="en-US" smtClean="0"/>
              <a:t>17/06/15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3976291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19DE6-1D16-874E-B125-B343EAE05F61}" type="datetimeFigureOut">
              <a:rPr lang="en-US" smtClean="0"/>
              <a:t>17/06/15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288759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19DE6-1D16-874E-B125-B343EAE05F61}" type="datetimeFigureOut">
              <a:rPr lang="en-US" smtClean="0"/>
              <a:t>17/06/15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1E09D-E2BA-E049-8123-814B71357502}" type="slidenum">
              <a:rPr lang="en-US" smtClean="0"/>
              <a:t>‹#›</a:t>
            </a:fld>
            <a:endParaRPr lang="en-US"/>
          </a:p>
        </p:txBody>
      </p:sp>
    </p:spTree>
    <p:extLst>
      <p:ext uri="{BB962C8B-B14F-4D97-AF65-F5344CB8AC3E}">
        <p14:creationId xmlns:p14="http://schemas.microsoft.com/office/powerpoint/2010/main" val="3119685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D19DE6-1D16-874E-B125-B343EAE05F61}" type="datetimeFigureOut">
              <a:rPr lang="en-US" smtClean="0"/>
              <a:t>17/06/15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1E09D-E2BA-E049-8123-814B71357502}" type="slidenum">
              <a:rPr lang="en-US" smtClean="0"/>
              <a:t>‹#›</a:t>
            </a:fld>
            <a:endParaRPr lang="en-US"/>
          </a:p>
        </p:txBody>
      </p:sp>
    </p:spTree>
    <p:extLst>
      <p:ext uri="{BB962C8B-B14F-4D97-AF65-F5344CB8AC3E}">
        <p14:creationId xmlns:p14="http://schemas.microsoft.com/office/powerpoint/2010/main" val="107980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2546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12:24</a:t>
            </a:r>
            <a:r>
              <a:rPr lang="af-ZA" dirty="0"/>
              <a:t>	</a:t>
            </a:r>
            <a:r>
              <a:rPr lang="af-ZA" dirty="0" smtClean="0"/>
              <a:t/>
            </a:r>
            <a:br>
              <a:rPr lang="af-ZA" dirty="0" smtClean="0"/>
            </a:br>
            <a:r>
              <a:rPr lang="af-ZA" dirty="0"/>
              <a:t/>
            </a:r>
            <a:br>
              <a:rPr lang="af-ZA" dirty="0"/>
            </a:br>
            <a:r>
              <a:rPr lang="af-ZA" i="1" dirty="0" smtClean="0"/>
              <a:t>“</a:t>
            </a:r>
            <a:r>
              <a:rPr lang="af-ZA" i="1" dirty="0"/>
              <a:t>Dít verseker Ek julle: As 'n koringkorrel nie in die grond val en sterwe nie, bly hy net een; maar as hy sterwe, bring hy 'n groot oes in.</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7611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2:8-9</a:t>
            </a:r>
            <a:r>
              <a:rPr lang="af-ZA" b="1" dirty="0"/>
              <a:t>	</a:t>
            </a:r>
            <a:r>
              <a:rPr lang="af-ZA" b="1" dirty="0" smtClean="0"/>
              <a:t/>
            </a:r>
            <a:br>
              <a:rPr lang="af-ZA" b="1" dirty="0" smtClean="0"/>
            </a:br>
            <a:r>
              <a:rPr lang="af-ZA" b="1" dirty="0"/>
              <a:t/>
            </a:r>
            <a:br>
              <a:rPr lang="af-ZA" b="1" dirty="0"/>
            </a:br>
            <a:r>
              <a:rPr lang="af-ZA" i="1" dirty="0" smtClean="0"/>
              <a:t>“</a:t>
            </a:r>
            <a:r>
              <a:rPr lang="af-ZA" i="1" dirty="0"/>
              <a:t>Julle is inderdaad uit genade gered, deur geloof. Hierdie redding kom nie uit julleself nie; dit is 'n gawe van God. Dit kom nie deur julle eie verdienste nie, en daarom het niemand enige rede om op homself trots te wees nie.</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7611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5:21</a:t>
            </a:r>
            <a:r>
              <a:rPr lang="af-ZA" dirty="0"/>
              <a:t>	</a:t>
            </a:r>
            <a:r>
              <a:rPr lang="af-ZA" dirty="0" smtClean="0"/>
              <a:t/>
            </a:r>
            <a:br>
              <a:rPr lang="af-ZA" dirty="0" smtClean="0"/>
            </a:br>
            <a:r>
              <a:rPr lang="af-ZA" dirty="0"/>
              <a:t/>
            </a:r>
            <a:br>
              <a:rPr lang="af-ZA" dirty="0"/>
            </a:br>
            <a:r>
              <a:rPr lang="af-ZA" i="1" dirty="0" smtClean="0"/>
              <a:t>“</a:t>
            </a:r>
            <a:r>
              <a:rPr lang="af-ZA" i="1" dirty="0"/>
              <a:t>Christus was sonder sonde, maar God het Hom in ons plek as sondaar behandel sodat ons, deur ons eenheid met Christus, deur God vrygespreek kan wees.</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7611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5:1-2</a:t>
            </a:r>
            <a:r>
              <a:rPr lang="af-ZA" dirty="0"/>
              <a:t>	</a:t>
            </a:r>
            <a:r>
              <a:rPr lang="af-ZA" dirty="0" smtClean="0"/>
              <a:t/>
            </a:r>
            <a:br>
              <a:rPr lang="af-ZA" dirty="0" smtClean="0"/>
            </a:br>
            <a:r>
              <a:rPr lang="af-ZA" i="1" dirty="0" smtClean="0"/>
              <a:t>“</a:t>
            </a:r>
            <a:r>
              <a:rPr lang="af-ZA" i="1" dirty="0"/>
              <a:t>God het ons dan nou vrygespreek deurdat ons glo. Daarom is daar nou </a:t>
            </a:r>
            <a:r>
              <a:rPr lang="af-ZA" i="1" u="sng" dirty="0"/>
              <a:t>vrede</a:t>
            </a:r>
            <a:r>
              <a:rPr lang="af-ZA" i="1" dirty="0"/>
              <a:t> tussen ons en God deur ons Here Jesus Christus. Deur Hom het ons in die geloof ook die vrye toegang verkry tot hierdie </a:t>
            </a:r>
            <a:r>
              <a:rPr lang="af-ZA" i="1" u="sng" dirty="0"/>
              <a:t>genade</a:t>
            </a:r>
            <a:r>
              <a:rPr lang="af-ZA" i="1" dirty="0"/>
              <a:t> waarin ons nou vasstaan. En ons verheug ons ook in die hoop om deel te hê aan die heerlikheid van God.</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76116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Salvation requires a genuine knowledge of the person and work of Jesus Christ. It involves not merely knowing the thruth </a:t>
            </a:r>
            <a:r>
              <a:rPr lang="af-ZA" b="1" i="1" dirty="0"/>
              <a:t>about</a:t>
            </a:r>
            <a:r>
              <a:rPr lang="af-ZA" i="1" dirty="0"/>
              <a:t> Him, but actually </a:t>
            </a:r>
            <a:r>
              <a:rPr lang="af-ZA" b="1" i="1" dirty="0"/>
              <a:t>knowing</a:t>
            </a:r>
            <a:r>
              <a:rPr lang="af-ZA" i="1" dirty="0"/>
              <a:t> Him through the truth of His Word.”</a:t>
            </a:r>
            <a:r>
              <a:rPr lang="en-US" dirty="0"/>
              <a:t/>
            </a:r>
            <a:br>
              <a:rPr lang="en-US" dirty="0"/>
            </a:br>
            <a:r>
              <a:rPr lang="en-US" dirty="0" smtClean="0"/>
              <a:t/>
            </a:r>
            <a:br>
              <a:rPr lang="en-US" dirty="0" smtClean="0"/>
            </a:br>
            <a:r>
              <a:rPr lang="en-US" dirty="0" smtClean="0"/>
              <a:t>																												</a:t>
            </a:r>
            <a:r>
              <a:rPr lang="af-ZA" b="1" dirty="0" smtClean="0">
                <a:solidFill>
                  <a:srgbClr val="660066"/>
                </a:solidFill>
              </a:rPr>
              <a:t>John MacAthur</a:t>
            </a:r>
            <a:endParaRPr lang="en-US" dirty="0">
              <a:solidFill>
                <a:srgbClr val="660066"/>
              </a:solidFill>
            </a:endParaRPr>
          </a:p>
        </p:txBody>
      </p:sp>
    </p:spTree>
    <p:extLst>
      <p:ext uri="{BB962C8B-B14F-4D97-AF65-F5344CB8AC3E}">
        <p14:creationId xmlns:p14="http://schemas.microsoft.com/office/powerpoint/2010/main" val="1337611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Pet. 3:18</a:t>
            </a:r>
            <a:r>
              <a:rPr lang="af-ZA" i="1" dirty="0"/>
              <a:t>	</a:t>
            </a:r>
            <a:r>
              <a:rPr lang="af-ZA" i="1" dirty="0" smtClean="0"/>
              <a:t/>
            </a:r>
            <a:br>
              <a:rPr lang="af-ZA" i="1" dirty="0" smtClean="0"/>
            </a:br>
            <a:r>
              <a:rPr lang="af-ZA" i="1" dirty="0"/>
              <a:t/>
            </a:r>
            <a:br>
              <a:rPr lang="af-ZA" i="1" dirty="0"/>
            </a:br>
            <a:r>
              <a:rPr lang="af-ZA" i="1" dirty="0" smtClean="0"/>
              <a:t>“</a:t>
            </a:r>
            <a:r>
              <a:rPr lang="af-ZA" i="1" dirty="0"/>
              <a:t>Sorg daarenteen dat julle steeds toeneem in die genade en kennis van ons Here en Verlosser, Jesus Christus.</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i="1" dirty="0" smtClean="0">
                <a:solidFill>
                  <a:srgbClr val="FF0000"/>
                </a:solidFill>
              </a:rPr>
              <a:t>&gt;</a:t>
            </a:r>
            <a:r>
              <a:rPr lang="af-ZA" i="1" dirty="0" smtClean="0"/>
              <a:t>  </a:t>
            </a:r>
            <a:r>
              <a:rPr lang="af-ZA" b="1" i="1" dirty="0" smtClean="0"/>
              <a:t>Vermy </a:t>
            </a:r>
            <a:r>
              <a:rPr lang="af-ZA" b="1" i="1" dirty="0"/>
              <a:t>valse leer deur geloof reg te verstaan </a:t>
            </a:r>
            <a:r>
              <a:rPr lang="af-ZA" i="1" dirty="0"/>
              <a:t>(1:1-11)</a:t>
            </a:r>
            <a:r>
              <a:rPr lang="en-US" dirty="0"/>
              <a:t/>
            </a:r>
            <a:br>
              <a:rPr lang="en-US" dirty="0"/>
            </a:br>
            <a:r>
              <a:rPr lang="en-US" dirty="0" smtClean="0">
                <a:solidFill>
                  <a:srgbClr val="FF0000"/>
                </a:solidFill>
              </a:rPr>
              <a:t>&gt; </a:t>
            </a:r>
            <a:r>
              <a:rPr lang="en-US" dirty="0" smtClean="0"/>
              <a:t> </a:t>
            </a:r>
            <a:r>
              <a:rPr lang="af-ZA" b="1" i="1" dirty="0" smtClean="0"/>
              <a:t>Vermy </a:t>
            </a:r>
            <a:r>
              <a:rPr lang="af-ZA" b="1" i="1" dirty="0"/>
              <a:t>valse leer deur Skrif reg te verstaan </a:t>
            </a:r>
            <a:r>
              <a:rPr lang="af-ZA" i="1" dirty="0"/>
              <a:t>(1:12-21)</a:t>
            </a:r>
            <a:r>
              <a:rPr lang="en-US" dirty="0"/>
              <a:t/>
            </a:r>
            <a:br>
              <a:rPr lang="en-US" dirty="0"/>
            </a:br>
            <a:r>
              <a:rPr lang="en-US" dirty="0" smtClean="0">
                <a:solidFill>
                  <a:srgbClr val="FF0000"/>
                </a:solidFill>
              </a:rPr>
              <a:t>&gt;</a:t>
            </a:r>
            <a:r>
              <a:rPr lang="en-US" dirty="0" smtClean="0"/>
              <a:t>  </a:t>
            </a:r>
            <a:r>
              <a:rPr lang="af-ZA" b="1" i="1" dirty="0" smtClean="0"/>
              <a:t>Vermy </a:t>
            </a:r>
            <a:r>
              <a:rPr lang="af-ZA" b="1" i="1" dirty="0"/>
              <a:t>valse leer deur Valse leeraars reg te verstaan </a:t>
            </a:r>
            <a:r>
              <a:rPr lang="af-ZA" i="1" dirty="0"/>
              <a:t>(2:1-22)</a:t>
            </a:r>
            <a:r>
              <a:rPr lang="en-US" dirty="0"/>
              <a:t/>
            </a:r>
            <a:br>
              <a:rPr lang="en-US" dirty="0"/>
            </a:br>
            <a:r>
              <a:rPr lang="af-ZA" i="1" dirty="0" smtClean="0">
                <a:solidFill>
                  <a:srgbClr val="FF0000"/>
                </a:solidFill>
                <a:sym typeface="Wingdings"/>
              </a:rPr>
              <a:t>&gt;</a:t>
            </a:r>
            <a:r>
              <a:rPr lang="af-ZA" i="1" dirty="0" smtClean="0">
                <a:sym typeface="Wingdings"/>
              </a:rPr>
              <a:t>  </a:t>
            </a:r>
            <a:r>
              <a:rPr lang="af-ZA" b="1" i="1" dirty="0" smtClean="0"/>
              <a:t>Vermy </a:t>
            </a:r>
            <a:r>
              <a:rPr lang="af-ZA" b="1" i="1" dirty="0"/>
              <a:t>valse leer deur </a:t>
            </a:r>
            <a:r>
              <a:rPr lang="af-ZA" b="1" i="1" dirty="0" smtClean="0"/>
              <a:t>die </a:t>
            </a:r>
            <a:r>
              <a:rPr lang="af-ZA" b="1" i="1" dirty="0"/>
              <a:t>toekoms reg te verstaan </a:t>
            </a:r>
            <a:r>
              <a:rPr lang="af-ZA" i="1" dirty="0"/>
              <a:t>(3:1-18)</a:t>
            </a:r>
            <a:r>
              <a:rPr lang="en-US" dirty="0"/>
              <a:t/>
            </a:r>
            <a:br>
              <a:rPr lang="en-US" dirty="0"/>
            </a:br>
            <a:endParaRPr lang="en-US" dirty="0"/>
          </a:p>
        </p:txBody>
      </p:sp>
    </p:spTree>
    <p:extLst>
      <p:ext uri="{BB962C8B-B14F-4D97-AF65-F5344CB8AC3E}">
        <p14:creationId xmlns:p14="http://schemas.microsoft.com/office/powerpoint/2010/main" val="1337611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7611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
            </a:r>
            <a:br>
              <a:rPr lang="af-ZA" dirty="0" smtClean="0"/>
            </a:br>
            <a:r>
              <a:rPr lang="af-ZA" b="1" dirty="0" smtClean="0"/>
              <a:t>Onlosmaaklike </a:t>
            </a:r>
            <a:r>
              <a:rPr lang="af-ZA" b="1" dirty="0"/>
              <a:t>besitting van God:</a:t>
            </a:r>
            <a:r>
              <a:rPr lang="en-US" b="1" dirty="0"/>
              <a:t/>
            </a:r>
            <a:br>
              <a:rPr lang="en-US" b="1" dirty="0"/>
            </a:br>
            <a:r>
              <a:rPr lang="en-US" b="1" dirty="0" smtClean="0"/>
              <a:t/>
            </a:r>
            <a:br>
              <a:rPr lang="en-US" b="1" dirty="0" smtClean="0"/>
            </a:br>
            <a:r>
              <a:rPr lang="en-US" b="1" dirty="0" smtClean="0"/>
              <a:t/>
            </a:r>
            <a:br>
              <a:rPr lang="en-US" b="1" dirty="0" smtClean="0"/>
            </a:br>
            <a:endParaRPr lang="en-US" b="1" dirty="0"/>
          </a:p>
        </p:txBody>
      </p:sp>
    </p:spTree>
    <p:extLst>
      <p:ext uri="{BB962C8B-B14F-4D97-AF65-F5344CB8AC3E}">
        <p14:creationId xmlns:p14="http://schemas.microsoft.com/office/powerpoint/2010/main" val="133761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
            </a:r>
            <a:br>
              <a:rPr lang="af-ZA" dirty="0" smtClean="0"/>
            </a:br>
            <a:r>
              <a:rPr lang="af-ZA" dirty="0" smtClean="0"/>
              <a:t>Onlosmaaklike </a:t>
            </a:r>
            <a:r>
              <a:rPr lang="af-ZA" dirty="0"/>
              <a:t>besitting van God:</a:t>
            </a:r>
            <a:r>
              <a:rPr lang="en-US" dirty="0"/>
              <a:t/>
            </a:r>
            <a:br>
              <a:rPr lang="en-US" dirty="0"/>
            </a:br>
            <a:r>
              <a:rPr lang="en-US" dirty="0" smtClean="0"/>
              <a:t/>
            </a:r>
            <a:br>
              <a:rPr lang="en-US" dirty="0" smtClean="0"/>
            </a:br>
            <a:r>
              <a:rPr lang="af-ZA" dirty="0" smtClean="0"/>
              <a:t>Altyd </a:t>
            </a:r>
            <a:r>
              <a:rPr lang="af-ZA" dirty="0"/>
              <a:t>tot God se beskikking:</a:t>
            </a: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901854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
            </a:r>
            <a:br>
              <a:rPr lang="af-ZA" dirty="0" smtClean="0"/>
            </a:br>
            <a:r>
              <a:rPr lang="af-ZA" dirty="0" smtClean="0"/>
              <a:t>Onlosmaaklike </a:t>
            </a:r>
            <a:r>
              <a:rPr lang="af-ZA" dirty="0"/>
              <a:t>besitting van God:</a:t>
            </a:r>
            <a:r>
              <a:rPr lang="en-US" dirty="0"/>
              <a:t/>
            </a:r>
            <a:br>
              <a:rPr lang="en-US" dirty="0"/>
            </a:br>
            <a:r>
              <a:rPr lang="en-US" dirty="0" smtClean="0"/>
              <a:t/>
            </a:r>
            <a:br>
              <a:rPr lang="en-US" dirty="0" smtClean="0"/>
            </a:br>
            <a:r>
              <a:rPr lang="af-ZA" dirty="0" smtClean="0"/>
              <a:t>Altyd </a:t>
            </a:r>
            <a:r>
              <a:rPr lang="af-ZA" dirty="0"/>
              <a:t>tot God se beskikking:</a:t>
            </a:r>
            <a:r>
              <a:rPr lang="en-US" dirty="0"/>
              <a:t/>
            </a:r>
            <a:br>
              <a:rPr lang="en-US" dirty="0"/>
            </a:br>
            <a:r>
              <a:rPr lang="en-US" dirty="0" smtClean="0"/>
              <a:t/>
            </a:r>
            <a:br>
              <a:rPr lang="en-US" dirty="0" smtClean="0"/>
            </a:br>
            <a:r>
              <a:rPr lang="af-ZA" b="1" dirty="0" smtClean="0"/>
              <a:t>Onbevraagde </a:t>
            </a:r>
            <a:r>
              <a:rPr lang="af-ZA" b="1" dirty="0"/>
              <a:t>gehoorsaamheid:</a:t>
            </a:r>
            <a:r>
              <a:rPr lang="en-US" b="1" dirty="0"/>
              <a:t/>
            </a:r>
            <a:br>
              <a:rPr lang="en-US" b="1"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901854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t/>
            </a:r>
            <a:br>
              <a:rPr lang="af-ZA" dirty="0" smtClean="0"/>
            </a:br>
            <a:r>
              <a:rPr lang="af-ZA" dirty="0" smtClean="0"/>
              <a:t>Onlosmaaklike </a:t>
            </a:r>
            <a:r>
              <a:rPr lang="af-ZA" dirty="0"/>
              <a:t>besitting van God:</a:t>
            </a:r>
            <a:r>
              <a:rPr lang="en-US" dirty="0"/>
              <a:t/>
            </a:r>
            <a:br>
              <a:rPr lang="en-US" dirty="0"/>
            </a:br>
            <a:r>
              <a:rPr lang="en-US" dirty="0" smtClean="0"/>
              <a:t/>
            </a:r>
            <a:br>
              <a:rPr lang="en-US" dirty="0" smtClean="0"/>
            </a:br>
            <a:r>
              <a:rPr lang="af-ZA" dirty="0" smtClean="0"/>
              <a:t>Altyd </a:t>
            </a:r>
            <a:r>
              <a:rPr lang="af-ZA" dirty="0"/>
              <a:t>tot God se beskikking:</a:t>
            </a:r>
            <a:r>
              <a:rPr lang="en-US" dirty="0"/>
              <a:t/>
            </a:r>
            <a:br>
              <a:rPr lang="en-US" dirty="0"/>
            </a:br>
            <a:r>
              <a:rPr lang="en-US" dirty="0" smtClean="0"/>
              <a:t/>
            </a:r>
            <a:br>
              <a:rPr lang="en-US" dirty="0" smtClean="0"/>
            </a:br>
            <a:r>
              <a:rPr lang="af-ZA" dirty="0" smtClean="0"/>
              <a:t>Onbevraagde </a:t>
            </a:r>
            <a:r>
              <a:rPr lang="af-ZA" dirty="0"/>
              <a:t>gehoorsaamheid:</a:t>
            </a:r>
            <a:r>
              <a:rPr lang="en-US" dirty="0"/>
              <a:t/>
            </a:r>
            <a:br>
              <a:rPr lang="en-US" dirty="0"/>
            </a:br>
            <a:r>
              <a:rPr lang="en-US" dirty="0" smtClean="0"/>
              <a:t/>
            </a:r>
            <a:br>
              <a:rPr lang="en-US" dirty="0" smtClean="0"/>
            </a:br>
            <a:r>
              <a:rPr lang="af-ZA" b="1" dirty="0" smtClean="0"/>
              <a:t>Konstant </a:t>
            </a:r>
            <a:r>
              <a:rPr lang="af-ZA" b="1" dirty="0"/>
              <a:t>in God se </a:t>
            </a:r>
            <a:r>
              <a:rPr lang="af-ZA" b="1" dirty="0" smtClean="0"/>
              <a:t>diens:</a:t>
            </a:r>
            <a:r>
              <a:rPr lang="en-US" b="1" dirty="0"/>
              <a:t/>
            </a:r>
            <a:br>
              <a:rPr lang="en-US" b="1" dirty="0"/>
            </a:br>
            <a:r>
              <a:rPr lang="en-US" dirty="0" smtClean="0"/>
              <a:t/>
            </a:r>
            <a:br>
              <a:rPr lang="en-US" dirty="0" smtClean="0"/>
            </a:br>
            <a:endParaRPr lang="en-US" dirty="0"/>
          </a:p>
        </p:txBody>
      </p:sp>
    </p:spTree>
    <p:extLst>
      <p:ext uri="{BB962C8B-B14F-4D97-AF65-F5344CB8AC3E}">
        <p14:creationId xmlns:p14="http://schemas.microsoft.com/office/powerpoint/2010/main" val="2901854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20:5</a:t>
            </a:r>
            <a:r>
              <a:rPr lang="af-ZA" dirty="0">
                <a:solidFill>
                  <a:srgbClr val="008000"/>
                </a:solidFill>
              </a:rPr>
              <a:t>	</a:t>
            </a:r>
            <a:br>
              <a:rPr lang="af-ZA" dirty="0">
                <a:solidFill>
                  <a:srgbClr val="008000"/>
                </a:solidFill>
              </a:rPr>
            </a:br>
            <a:r>
              <a:rPr lang="af-ZA" dirty="0" smtClean="0"/>
              <a:t/>
            </a:r>
            <a:br>
              <a:rPr lang="af-ZA" dirty="0" smtClean="0"/>
            </a:br>
            <a:r>
              <a:rPr lang="af-ZA" i="1" dirty="0" smtClean="0"/>
              <a:t>“</a:t>
            </a:r>
            <a:r>
              <a:rPr lang="af-ZA" i="1" dirty="0"/>
              <a:t>Jy mag jou voor hulle nie neerbuig en hulle nie dien nie; want Ek, die HERE jou God, is ‘n jaloerse God...”</a:t>
            </a:r>
            <a:r>
              <a:rPr lang="en-US" dirty="0"/>
              <a:t/>
            </a:r>
            <a:br>
              <a:rPr lang="en-US" dirty="0"/>
            </a:br>
            <a:endParaRPr lang="en-US" dirty="0"/>
          </a:p>
        </p:txBody>
      </p:sp>
    </p:spTree>
    <p:extLst>
      <p:ext uri="{BB962C8B-B14F-4D97-AF65-F5344CB8AC3E}">
        <p14:creationId xmlns:p14="http://schemas.microsoft.com/office/powerpoint/2010/main" val="1337611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Luke 9:62</a:t>
            </a:r>
            <a:r>
              <a:rPr lang="af-ZA" dirty="0"/>
              <a:t>	</a:t>
            </a:r>
            <a:r>
              <a:rPr lang="af-ZA" dirty="0" smtClean="0"/>
              <a:t/>
            </a:r>
            <a:br>
              <a:rPr lang="af-ZA" dirty="0" smtClean="0"/>
            </a:br>
            <a:r>
              <a:rPr lang="af-ZA" dirty="0"/>
              <a:t/>
            </a:r>
            <a:br>
              <a:rPr lang="af-ZA" dirty="0"/>
            </a:br>
            <a:r>
              <a:rPr lang="af-ZA" i="1" dirty="0" smtClean="0"/>
              <a:t>“</a:t>
            </a:r>
            <a:r>
              <a:rPr lang="af-ZA" i="1" dirty="0"/>
              <a:t>Toe sê Jesus: “Iemand wat die hand aan die ploeg slaan en aanhou omkyk na wat agter is, is nie geskik vir die koninkryk van God nie.</a:t>
            </a:r>
            <a:r>
              <a:rPr lang="af-ZA" i="1" dirty="0" smtClean="0"/>
              <a:t>”</a:t>
            </a:r>
            <a:endParaRPr lang="en-US" dirty="0"/>
          </a:p>
        </p:txBody>
      </p:sp>
    </p:spTree>
    <p:extLst>
      <p:ext uri="{BB962C8B-B14F-4D97-AF65-F5344CB8AC3E}">
        <p14:creationId xmlns:p14="http://schemas.microsoft.com/office/powerpoint/2010/main" val="1337611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93</Words>
  <Application>Microsoft Macintosh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&gt;  Vermy valse leer deur geloof reg te verstaan (1:1-11) &gt;  Vermy valse leer deur Skrif reg te verstaan (1:12-21) &gt;  Vermy valse leer deur Valse leeraars reg te verstaan (2:1-22) &gt;  Vermy valse leer deur die toekoms reg te verstaan (3:1-18) </vt:lpstr>
      <vt:lpstr>PowerPoint Presentation</vt:lpstr>
      <vt:lpstr> Onlosmaaklike besitting van God:   </vt:lpstr>
      <vt:lpstr> Onlosmaaklike besitting van God:  Altyd tot God se beskikking:   </vt:lpstr>
      <vt:lpstr> Onlosmaaklike besitting van God:  Altyd tot God se beskikking:  Onbevraagde gehoorsaamheid:   </vt:lpstr>
      <vt:lpstr> Onlosmaaklike besitting van God:  Altyd tot God se beskikking:  Onbevraagde gehoorsaamheid:  Konstant in God se diens:  </vt:lpstr>
      <vt:lpstr>Eks. 20:5   “Jy mag jou voor hulle nie neerbuig en hulle nie dien nie; want Ek, die HERE jou God, is ‘n jaloerse God...” </vt:lpstr>
      <vt:lpstr>Luke 9:62   “Toe sê Jesus: “Iemand wat die hand aan die ploeg slaan en aanhou omkyk na wat agter is, is nie geskik vir die koninkryk van God nie.”</vt:lpstr>
      <vt:lpstr>Joh. 12:24   “Dít verseker Ek julle: As 'n koringkorrel nie in die grond val en sterwe nie, bly hy net een; maar as hy sterwe, bring hy 'n groot oes in.”</vt:lpstr>
      <vt:lpstr>PowerPoint Presentation</vt:lpstr>
      <vt:lpstr>Ef. 2:8-9   “Julle is inderdaad uit genade gered, deur geloof. Hierdie redding kom nie uit julleself nie; dit is 'n gawe van God. Dit kom nie deur julle eie verdienste nie, en daarom het niemand enige rede om op homself trots te wees nie.”</vt:lpstr>
      <vt:lpstr>PowerPoint Presentation</vt:lpstr>
      <vt:lpstr>2 Kor. 5:21   “Christus was sonder sonde, maar God het Hom in ons plek as sondaar behandel sodat ons, deur ons eenheid met Christus, deur God vrygespreek kan wees.”</vt:lpstr>
      <vt:lpstr>PowerPoint Presentation</vt:lpstr>
      <vt:lpstr>Rom. 5:1-2  “God het ons dan nou vrygespreek deurdat ons glo. Daarom is daar nou vrede tussen ons en God deur ons Here Jesus Christus. Deur Hom het ons in die geloof ook die vrye toegang verkry tot hierdie genade waarin ons nou vasstaan. En ons verheug ons ook in die hoop om deel te hê aan die heerlikheid van God.”</vt:lpstr>
      <vt:lpstr>PowerPoint Presentation</vt:lpstr>
      <vt:lpstr>“Salvation requires a genuine knowledge of the person and work of Jesus Christ. It involves not merely knowing the thruth about Him, but actually knowing Him through the truth of His Word.”                              John MacAthur</vt:lpstr>
      <vt:lpstr>2 Pet. 3:18   “Sorg daarenteen dat julle steeds toeneem in die genade en kennis van ons Here en Verlosser, Jesus Christus.”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3</cp:revision>
  <dcterms:created xsi:type="dcterms:W3CDTF">2017-06-15T06:22:28Z</dcterms:created>
  <dcterms:modified xsi:type="dcterms:W3CDTF">2017-06-15T06:29:06Z</dcterms:modified>
</cp:coreProperties>
</file>