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365" autoAdjust="0"/>
    <p:restoredTop sz="94660"/>
  </p:normalViewPr>
  <p:slideViewPr>
    <p:cSldViewPr snapToGrid="0" snapToObjects="1">
      <p:cViewPr varScale="1">
        <p:scale>
          <a:sx n="139" d="100"/>
          <a:sy n="139" d="100"/>
        </p:scale>
        <p:origin x="-212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832ABD-EFA0-9644-A670-B1E56EFFB13B}" type="datetimeFigureOut">
              <a:rPr lang="en-US" smtClean="0"/>
              <a:t>17/06/22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6EA47E-48FA-BC40-B36C-3DF36F1A6542}" type="slidenum">
              <a:rPr lang="en-US" smtClean="0"/>
              <a:t>‹#›</a:t>
            </a:fld>
            <a:endParaRPr lang="en-US"/>
          </a:p>
        </p:txBody>
      </p:sp>
    </p:spTree>
    <p:extLst>
      <p:ext uri="{BB962C8B-B14F-4D97-AF65-F5344CB8AC3E}">
        <p14:creationId xmlns:p14="http://schemas.microsoft.com/office/powerpoint/2010/main" val="3883008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832ABD-EFA0-9644-A670-B1E56EFFB13B}" type="datetimeFigureOut">
              <a:rPr lang="en-US" smtClean="0"/>
              <a:t>17/06/22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6EA47E-48FA-BC40-B36C-3DF36F1A6542}" type="slidenum">
              <a:rPr lang="en-US" smtClean="0"/>
              <a:t>‹#›</a:t>
            </a:fld>
            <a:endParaRPr lang="en-US"/>
          </a:p>
        </p:txBody>
      </p:sp>
    </p:spTree>
    <p:extLst>
      <p:ext uri="{BB962C8B-B14F-4D97-AF65-F5344CB8AC3E}">
        <p14:creationId xmlns:p14="http://schemas.microsoft.com/office/powerpoint/2010/main" val="1697822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832ABD-EFA0-9644-A670-B1E56EFFB13B}" type="datetimeFigureOut">
              <a:rPr lang="en-US" smtClean="0"/>
              <a:t>17/06/22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6EA47E-48FA-BC40-B36C-3DF36F1A6542}" type="slidenum">
              <a:rPr lang="en-US" smtClean="0"/>
              <a:t>‹#›</a:t>
            </a:fld>
            <a:endParaRPr lang="en-US"/>
          </a:p>
        </p:txBody>
      </p:sp>
    </p:spTree>
    <p:extLst>
      <p:ext uri="{BB962C8B-B14F-4D97-AF65-F5344CB8AC3E}">
        <p14:creationId xmlns:p14="http://schemas.microsoft.com/office/powerpoint/2010/main" val="3898430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832ABD-EFA0-9644-A670-B1E56EFFB13B}" type="datetimeFigureOut">
              <a:rPr lang="en-US" smtClean="0"/>
              <a:t>17/06/22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6EA47E-48FA-BC40-B36C-3DF36F1A6542}" type="slidenum">
              <a:rPr lang="en-US" smtClean="0"/>
              <a:t>‹#›</a:t>
            </a:fld>
            <a:endParaRPr lang="en-US"/>
          </a:p>
        </p:txBody>
      </p:sp>
    </p:spTree>
    <p:extLst>
      <p:ext uri="{BB962C8B-B14F-4D97-AF65-F5344CB8AC3E}">
        <p14:creationId xmlns:p14="http://schemas.microsoft.com/office/powerpoint/2010/main" val="182118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832ABD-EFA0-9644-A670-B1E56EFFB13B}" type="datetimeFigureOut">
              <a:rPr lang="en-US" smtClean="0"/>
              <a:t>17/06/22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6EA47E-48FA-BC40-B36C-3DF36F1A6542}" type="slidenum">
              <a:rPr lang="en-US" smtClean="0"/>
              <a:t>‹#›</a:t>
            </a:fld>
            <a:endParaRPr lang="en-US"/>
          </a:p>
        </p:txBody>
      </p:sp>
    </p:spTree>
    <p:extLst>
      <p:ext uri="{BB962C8B-B14F-4D97-AF65-F5344CB8AC3E}">
        <p14:creationId xmlns:p14="http://schemas.microsoft.com/office/powerpoint/2010/main" val="1460057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2832ABD-EFA0-9644-A670-B1E56EFFB13B}" type="datetimeFigureOut">
              <a:rPr lang="en-US" smtClean="0"/>
              <a:t>17/06/22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6EA47E-48FA-BC40-B36C-3DF36F1A6542}" type="slidenum">
              <a:rPr lang="en-US" smtClean="0"/>
              <a:t>‹#›</a:t>
            </a:fld>
            <a:endParaRPr lang="en-US"/>
          </a:p>
        </p:txBody>
      </p:sp>
    </p:spTree>
    <p:extLst>
      <p:ext uri="{BB962C8B-B14F-4D97-AF65-F5344CB8AC3E}">
        <p14:creationId xmlns:p14="http://schemas.microsoft.com/office/powerpoint/2010/main" val="7177002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2832ABD-EFA0-9644-A670-B1E56EFFB13B}" type="datetimeFigureOut">
              <a:rPr lang="en-US" smtClean="0"/>
              <a:t>17/06/22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6EA47E-48FA-BC40-B36C-3DF36F1A6542}" type="slidenum">
              <a:rPr lang="en-US" smtClean="0"/>
              <a:t>‹#›</a:t>
            </a:fld>
            <a:endParaRPr lang="en-US"/>
          </a:p>
        </p:txBody>
      </p:sp>
    </p:spTree>
    <p:extLst>
      <p:ext uri="{BB962C8B-B14F-4D97-AF65-F5344CB8AC3E}">
        <p14:creationId xmlns:p14="http://schemas.microsoft.com/office/powerpoint/2010/main" val="700427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832ABD-EFA0-9644-A670-B1E56EFFB13B}" type="datetimeFigureOut">
              <a:rPr lang="en-US" smtClean="0"/>
              <a:t>17/06/22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6EA47E-48FA-BC40-B36C-3DF36F1A6542}" type="slidenum">
              <a:rPr lang="en-US" smtClean="0"/>
              <a:t>‹#›</a:t>
            </a:fld>
            <a:endParaRPr lang="en-US"/>
          </a:p>
        </p:txBody>
      </p:sp>
    </p:spTree>
    <p:extLst>
      <p:ext uri="{BB962C8B-B14F-4D97-AF65-F5344CB8AC3E}">
        <p14:creationId xmlns:p14="http://schemas.microsoft.com/office/powerpoint/2010/main" val="1704665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832ABD-EFA0-9644-A670-B1E56EFFB13B}" type="datetimeFigureOut">
              <a:rPr lang="en-US" smtClean="0"/>
              <a:t>17/06/22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6EA47E-48FA-BC40-B36C-3DF36F1A6542}" type="slidenum">
              <a:rPr lang="en-US" smtClean="0"/>
              <a:t>‹#›</a:t>
            </a:fld>
            <a:endParaRPr lang="en-US"/>
          </a:p>
        </p:txBody>
      </p:sp>
    </p:spTree>
    <p:extLst>
      <p:ext uri="{BB962C8B-B14F-4D97-AF65-F5344CB8AC3E}">
        <p14:creationId xmlns:p14="http://schemas.microsoft.com/office/powerpoint/2010/main" val="337316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832ABD-EFA0-9644-A670-B1E56EFFB13B}" type="datetimeFigureOut">
              <a:rPr lang="en-US" smtClean="0"/>
              <a:t>17/06/22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6EA47E-48FA-BC40-B36C-3DF36F1A6542}" type="slidenum">
              <a:rPr lang="en-US" smtClean="0"/>
              <a:t>‹#›</a:t>
            </a:fld>
            <a:endParaRPr lang="en-US"/>
          </a:p>
        </p:txBody>
      </p:sp>
    </p:spTree>
    <p:extLst>
      <p:ext uri="{BB962C8B-B14F-4D97-AF65-F5344CB8AC3E}">
        <p14:creationId xmlns:p14="http://schemas.microsoft.com/office/powerpoint/2010/main" val="2149520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832ABD-EFA0-9644-A670-B1E56EFFB13B}" type="datetimeFigureOut">
              <a:rPr lang="en-US" smtClean="0"/>
              <a:t>17/06/22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6EA47E-48FA-BC40-B36C-3DF36F1A6542}" type="slidenum">
              <a:rPr lang="en-US" smtClean="0"/>
              <a:t>‹#›</a:t>
            </a:fld>
            <a:endParaRPr lang="en-US"/>
          </a:p>
        </p:txBody>
      </p:sp>
    </p:spTree>
    <p:extLst>
      <p:ext uri="{BB962C8B-B14F-4D97-AF65-F5344CB8AC3E}">
        <p14:creationId xmlns:p14="http://schemas.microsoft.com/office/powerpoint/2010/main" val="307107081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832ABD-EFA0-9644-A670-B1E56EFFB13B}" type="datetimeFigureOut">
              <a:rPr lang="en-US" smtClean="0"/>
              <a:t>17/06/22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6EA47E-48FA-BC40-B36C-3DF36F1A6542}" type="slidenum">
              <a:rPr lang="en-US" smtClean="0"/>
              <a:t>‹#›</a:t>
            </a:fld>
            <a:endParaRPr lang="en-US"/>
          </a:p>
        </p:txBody>
      </p:sp>
    </p:spTree>
    <p:extLst>
      <p:ext uri="{BB962C8B-B14F-4D97-AF65-F5344CB8AC3E}">
        <p14:creationId xmlns:p14="http://schemas.microsoft.com/office/powerpoint/2010/main" val="12181680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86600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7:22</a:t>
            </a:r>
            <a:r>
              <a:rPr lang="af-ZA" i="1" dirty="0"/>
              <a:t>	</a:t>
            </a:r>
            <a:r>
              <a:rPr lang="af-ZA" i="1" dirty="0" smtClean="0"/>
              <a:t/>
            </a:r>
            <a:br>
              <a:rPr lang="af-ZA" i="1" dirty="0" smtClean="0"/>
            </a:br>
            <a:r>
              <a:rPr lang="af-ZA" i="1" dirty="0"/>
              <a:t/>
            </a:r>
            <a:br>
              <a:rPr lang="af-ZA" i="1" dirty="0"/>
            </a:br>
            <a:r>
              <a:rPr lang="af-ZA" i="1" dirty="0" smtClean="0"/>
              <a:t>“</a:t>
            </a:r>
            <a:r>
              <a:rPr lang="af-ZA" i="1" dirty="0"/>
              <a:t>Baie sal daardie dag vir My sê: ‘Here, Here, het ons dan nie in u Naam gepreek nie, deur u Naam bose geeste uitgedryf en deur u Naam baie wonders gedoen nie?</a:t>
            </a:r>
            <a:r>
              <a:rPr lang="af-ZA" i="1" dirty="0" smtClean="0"/>
              <a:t>”</a:t>
            </a:r>
            <a:endParaRPr lang="en-US" dirty="0"/>
          </a:p>
        </p:txBody>
      </p:sp>
    </p:spTree>
    <p:extLst>
      <p:ext uri="{BB962C8B-B14F-4D97-AF65-F5344CB8AC3E}">
        <p14:creationId xmlns:p14="http://schemas.microsoft.com/office/powerpoint/2010/main" val="1749681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7:23</a:t>
            </a:r>
            <a:r>
              <a:rPr lang="af-ZA" i="1" dirty="0"/>
              <a:t>	</a:t>
            </a:r>
            <a:r>
              <a:rPr lang="af-ZA" i="1" dirty="0" smtClean="0"/>
              <a:t/>
            </a:r>
            <a:br>
              <a:rPr lang="af-ZA" i="1" dirty="0" smtClean="0"/>
            </a:br>
            <a:r>
              <a:rPr lang="af-ZA" i="1" dirty="0"/>
              <a:t/>
            </a:r>
            <a:br>
              <a:rPr lang="af-ZA" i="1" dirty="0"/>
            </a:br>
            <a:r>
              <a:rPr lang="af-ZA" i="1" dirty="0" smtClean="0"/>
              <a:t>“</a:t>
            </a:r>
            <a:r>
              <a:rPr lang="af-ZA" i="1" dirty="0"/>
              <a:t>Dan sal Ek openlik vir hulle sê: Ek het julle nooit geken nie. Gaan weg van My af, julle wat die wet van God oortree.</a:t>
            </a:r>
            <a:r>
              <a:rPr lang="af-ZA" i="1" dirty="0" smtClean="0"/>
              <a:t>”</a:t>
            </a:r>
            <a:endParaRPr lang="en-US" dirty="0"/>
          </a:p>
        </p:txBody>
      </p:sp>
    </p:spTree>
    <p:extLst>
      <p:ext uri="{BB962C8B-B14F-4D97-AF65-F5344CB8AC3E}">
        <p14:creationId xmlns:p14="http://schemas.microsoft.com/office/powerpoint/2010/main" val="17496819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96819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Hand. 24:25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Paulus het met hom gepraat oor 'n lewe in gehoorsaamheid aan God, oor selfbeheersing en oor die komende oordeel. Dit het Feliks laat bang word, en hy het gesê: “Dit is nou genoeg</a:t>
            </a:r>
            <a:r>
              <a:rPr lang="af-ZA" i="1" dirty="0" smtClean="0"/>
              <a:t>!” </a:t>
            </a:r>
            <a:br>
              <a:rPr lang="af-ZA" i="1" dirty="0" smtClean="0"/>
            </a:br>
            <a:endParaRPr lang="en-US" dirty="0"/>
          </a:p>
        </p:txBody>
      </p:sp>
    </p:spTree>
    <p:extLst>
      <p:ext uri="{BB962C8B-B14F-4D97-AF65-F5344CB8AC3E}">
        <p14:creationId xmlns:p14="http://schemas.microsoft.com/office/powerpoint/2010/main" val="1749681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9681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Gal. 2:20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ek is saam met Christus gekruisig, en nou is dit nie meer ek wat lewe nie, maar Christus wat in my lewe. Die lewe wat ek nou nog hier lewe, leef ek in die geloof in die Seun van God wat sy liefde vir my bewys het deur sy lewe vir my af te lê.</a:t>
            </a:r>
            <a:r>
              <a:rPr lang="af-ZA" i="1" dirty="0" smtClean="0"/>
              <a:t>”</a:t>
            </a:r>
            <a:endParaRPr lang="en-US" dirty="0"/>
          </a:p>
        </p:txBody>
      </p:sp>
    </p:spTree>
    <p:extLst>
      <p:ext uri="{BB962C8B-B14F-4D97-AF65-F5344CB8AC3E}">
        <p14:creationId xmlns:p14="http://schemas.microsoft.com/office/powerpoint/2010/main" val="1749681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2 Kor. 9:8</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En God is by magte om aan julle alles in oorvloed te skenk, sodat julle in alle opsigte altyd van alles genoeg kan hê en volop kan bydra vir elke goeie werk.”</a:t>
            </a:r>
            <a:endParaRPr lang="en-US" dirty="0"/>
          </a:p>
        </p:txBody>
      </p:sp>
    </p:spTree>
    <p:extLst>
      <p:ext uri="{BB962C8B-B14F-4D97-AF65-F5344CB8AC3E}">
        <p14:creationId xmlns:p14="http://schemas.microsoft.com/office/powerpoint/2010/main" val="1749681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9681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Ef. 3:20</a:t>
            </a:r>
            <a:r>
              <a:rPr lang="af-ZA" b="1" dirty="0"/>
              <a:t>	</a:t>
            </a:r>
            <a:r>
              <a:rPr lang="af-ZA" dirty="0"/>
              <a:t>	</a:t>
            </a:r>
            <a:r>
              <a:rPr lang="af-ZA" dirty="0" smtClean="0"/>
              <a:t/>
            </a:r>
            <a:br>
              <a:rPr lang="af-ZA" dirty="0" smtClean="0"/>
            </a:br>
            <a:r>
              <a:rPr lang="af-ZA" dirty="0"/>
              <a:t/>
            </a:r>
            <a:br>
              <a:rPr lang="af-ZA" dirty="0"/>
            </a:br>
            <a:r>
              <a:rPr lang="af-ZA" i="1" dirty="0" smtClean="0"/>
              <a:t>“</a:t>
            </a:r>
            <a:r>
              <a:rPr lang="af-ZA" i="1" dirty="0"/>
              <a:t>Aan Hom wat deur sy krag wat in ons werk, magtig is om oneindig meer te doen as wat ons bid of dink,</a:t>
            </a:r>
            <a:r>
              <a:rPr lang="af-ZA" i="1" dirty="0" smtClean="0"/>
              <a:t>”</a:t>
            </a:r>
            <a:endParaRPr lang="en-US" dirty="0"/>
          </a:p>
        </p:txBody>
      </p:sp>
    </p:spTree>
    <p:extLst>
      <p:ext uri="{BB962C8B-B14F-4D97-AF65-F5344CB8AC3E}">
        <p14:creationId xmlns:p14="http://schemas.microsoft.com/office/powerpoint/2010/main" val="1749681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9681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Fil. 1:6</a:t>
            </a:r>
            <a:r>
              <a:rPr lang="af-ZA" b="1" dirty="0"/>
              <a:t>	</a:t>
            </a:r>
            <a:r>
              <a:rPr lang="af-ZA" dirty="0"/>
              <a:t>	</a:t>
            </a:r>
            <a:r>
              <a:rPr lang="af-ZA" dirty="0" smtClean="0"/>
              <a:t/>
            </a:r>
            <a:br>
              <a:rPr lang="af-ZA" dirty="0" smtClean="0"/>
            </a:br>
            <a:r>
              <a:rPr lang="af-ZA" dirty="0"/>
              <a:t/>
            </a:r>
            <a:br>
              <a:rPr lang="af-ZA" dirty="0"/>
            </a:br>
            <a:r>
              <a:rPr lang="af-ZA" i="1" dirty="0" smtClean="0"/>
              <a:t>“</a:t>
            </a:r>
            <a:r>
              <a:rPr lang="af-ZA" i="1" dirty="0"/>
              <a:t>Ek is veral ook daarvan oortuig dat God, wat die goeie werk in julle begin het, dit end-uit sal voer en dit sal voleindig op die dag wanneer Christus Jesus kom.</a:t>
            </a:r>
            <a:r>
              <a:rPr lang="af-ZA" i="1" dirty="0" smtClean="0"/>
              <a:t>”</a:t>
            </a:r>
            <a:endParaRPr lang="en-US" dirty="0"/>
          </a:p>
        </p:txBody>
      </p:sp>
    </p:spTree>
    <p:extLst>
      <p:ext uri="{BB962C8B-B14F-4D97-AF65-F5344CB8AC3E}">
        <p14:creationId xmlns:p14="http://schemas.microsoft.com/office/powerpoint/2010/main" val="1749681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96819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pic>
        <p:nvPicPr>
          <p:cNvPr id="5" name="Picture 4"/>
          <p:cNvPicPr/>
          <p:nvPr/>
        </p:nvPicPr>
        <p:blipFill>
          <a:blip r:embed="rId2">
            <a:extLst>
              <a:ext uri="{28A0092B-C50C-407E-A947-70E740481C1C}">
                <a14:useLocalDpi xmlns:a14="http://schemas.microsoft.com/office/drawing/2010/main" val="0"/>
              </a:ext>
            </a:extLst>
          </a:blip>
          <a:stretch>
            <a:fillRect/>
          </a:stretch>
        </p:blipFill>
        <p:spPr>
          <a:xfrm>
            <a:off x="1452805" y="0"/>
            <a:ext cx="6350319" cy="6858000"/>
          </a:xfrm>
          <a:prstGeom prst="rect">
            <a:avLst/>
          </a:prstGeom>
        </p:spPr>
      </p:pic>
    </p:spTree>
    <p:extLst>
      <p:ext uri="{BB962C8B-B14F-4D97-AF65-F5344CB8AC3E}">
        <p14:creationId xmlns:p14="http://schemas.microsoft.com/office/powerpoint/2010/main" val="17496819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7:21	</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solidFill>
                  <a:srgbClr val="008000"/>
                </a:solidFill>
              </a:rPr>
              <a:t/>
            </a:r>
            <a:br>
              <a:rPr lang="af-ZA" i="1" dirty="0">
                <a:solidFill>
                  <a:srgbClr val="008000"/>
                </a:solidFill>
              </a:rPr>
            </a:br>
            <a:r>
              <a:rPr lang="af-ZA" i="1" dirty="0" smtClean="0"/>
              <a:t>“</a:t>
            </a:r>
            <a:r>
              <a:rPr lang="af-ZA" i="1" dirty="0"/>
              <a:t>Nie elkeen wat vir My sê: ‘Here, Here,’ sal in die koninkryk van die hemel ingaan nie, maar net hy wat die wil doen van my Vader wat in die hemel is.</a:t>
            </a:r>
            <a:endParaRPr lang="en-US" dirty="0"/>
          </a:p>
        </p:txBody>
      </p:sp>
    </p:spTree>
    <p:extLst>
      <p:ext uri="{BB962C8B-B14F-4D97-AF65-F5344CB8AC3E}">
        <p14:creationId xmlns:p14="http://schemas.microsoft.com/office/powerpoint/2010/main" val="17496819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TotalTime>
  <Words>41</Words>
  <Application>Microsoft Macintosh PowerPoint</Application>
  <PresentationFormat>On-screen Show (4:3)</PresentationFormat>
  <Paragraphs>8</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2 Kor. 9:8   “En God is by magte om aan julle alles in oorvloed te skenk, sodat julle in alle opsigte altyd van alles genoeg kan hê en volop kan bydra vir elke goeie werk.”</vt:lpstr>
      <vt:lpstr>PowerPoint Presentation</vt:lpstr>
      <vt:lpstr>Ef. 3:20    “Aan Hom wat deur sy krag wat in ons werk, magtig is om oneindig meer te doen as wat ons bid of dink,”</vt:lpstr>
      <vt:lpstr>PowerPoint Presentation</vt:lpstr>
      <vt:lpstr>Fil. 1:6    “Ek is veral ook daarvan oortuig dat God, wat die goeie werk in julle begin het, dit end-uit sal voer en dit sal voleindig op die dag wanneer Christus Jesus kom.”</vt:lpstr>
      <vt:lpstr>PowerPoint Presentation</vt:lpstr>
      <vt:lpstr>PowerPoint Presentation</vt:lpstr>
      <vt:lpstr>Matt. 7:21    “Nie elkeen wat vir My sê: ‘Here, Here,’ sal in die koninkryk van die hemel ingaan nie, maar net hy wat die wil doen van my Vader wat in die hemel is.</vt:lpstr>
      <vt:lpstr>Matt. 7:22   “Baie sal daardie dag vir My sê: ‘Here, Here, het ons dan nie in u Naam gepreek nie, deur u Naam bose geeste uitgedryf en deur u Naam baie wonders gedoen nie?”</vt:lpstr>
      <vt:lpstr>Matt. 7:23   “Dan sal Ek openlik vir hulle sê: Ek het julle nooit geken nie. Gaan weg van My af, julle wat die wet van God oortree.”</vt:lpstr>
      <vt:lpstr>PowerPoint Presentation</vt:lpstr>
      <vt:lpstr>Hand. 24:25   “Paulus het met hom gepraat oor 'n lewe in gehoorsaamheid aan God, oor selfbeheersing en oor die komende oordeel. Dit het Feliks laat bang word, en hy het gesê: “Dit is nou genoeg!”  </vt:lpstr>
      <vt:lpstr>PowerPoint Presentation</vt:lpstr>
      <vt:lpstr>Gal. 2:20   “ek is saam met Christus gekruisig, en nou is dit nie meer ek wat lewe nie, maar Christus wat in my lewe. Die lewe wat ek nou nog hier lewe, leef ek in die geloof in die Seun van God wat sy liefde vir my bewys het deur sy lewe vir my af te lê.”</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2017-06-22T08:26:05Z</dcterms:created>
  <dcterms:modified xsi:type="dcterms:W3CDTF">2017-06-22T08:30:19Z</dcterms:modified>
</cp:coreProperties>
</file>