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60" r:id="rId5"/>
    <p:sldId id="261" r:id="rId6"/>
    <p:sldId id="262" r:id="rId7"/>
    <p:sldId id="263" r:id="rId8"/>
    <p:sldId id="264" r:id="rId9"/>
    <p:sldId id="265" r:id="rId10"/>
    <p:sldId id="266" r:id="rId1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383" autoAdjust="0"/>
    <p:restoredTop sz="94660"/>
  </p:normalViewPr>
  <p:slideViewPr>
    <p:cSldViewPr snapToGrid="0" snapToObjects="1">
      <p:cViewPr varScale="1">
        <p:scale>
          <a:sx n="139" d="100"/>
          <a:sy n="139" d="100"/>
        </p:scale>
        <p:origin x="-2056"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printerSettings" Target="printerSettings/printerSettings1.bin"/><Relationship Id="rId13" Type="http://schemas.openxmlformats.org/officeDocument/2006/relationships/presProps" Target="presProps.xml"/><Relationship Id="rId14" Type="http://schemas.openxmlformats.org/officeDocument/2006/relationships/viewProps" Target="viewProps.xml"/><Relationship Id="rId15" Type="http://schemas.openxmlformats.org/officeDocument/2006/relationships/theme" Target="theme/theme1.xml"/><Relationship Id="rId16"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6148402-21F1-504B-B244-938A55ED68C0}" type="datetimeFigureOut">
              <a:rPr lang="en-US" smtClean="0"/>
              <a:t>17/07/14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70910008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148402-21F1-504B-B244-938A55ED68C0}" type="datetimeFigureOut">
              <a:rPr lang="en-US" smtClean="0"/>
              <a:t>17/07/14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18278907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148402-21F1-504B-B244-938A55ED68C0}" type="datetimeFigureOut">
              <a:rPr lang="en-US" smtClean="0"/>
              <a:t>17/07/14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3927542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6148402-21F1-504B-B244-938A55ED68C0}" type="datetimeFigureOut">
              <a:rPr lang="en-US" smtClean="0"/>
              <a:t>17/07/14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10076347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6148402-21F1-504B-B244-938A55ED68C0}" type="datetimeFigureOut">
              <a:rPr lang="en-US" smtClean="0"/>
              <a:t>17/07/14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249884807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6148402-21F1-504B-B244-938A55ED68C0}" type="datetimeFigureOut">
              <a:rPr lang="en-US" smtClean="0"/>
              <a:t>17/07/14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34826502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6148402-21F1-504B-B244-938A55ED68C0}" type="datetimeFigureOut">
              <a:rPr lang="en-US" smtClean="0"/>
              <a:t>17/07/14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12825281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6148402-21F1-504B-B244-938A55ED68C0}" type="datetimeFigureOut">
              <a:rPr lang="en-US" smtClean="0"/>
              <a:t>17/07/14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29568987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6148402-21F1-504B-B244-938A55ED68C0}" type="datetimeFigureOut">
              <a:rPr lang="en-US" smtClean="0"/>
              <a:t>17/07/14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86707662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148402-21F1-504B-B244-938A55ED68C0}" type="datetimeFigureOut">
              <a:rPr lang="en-US" smtClean="0"/>
              <a:t>17/07/14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22957051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6148402-21F1-504B-B244-938A55ED68C0}" type="datetimeFigureOut">
              <a:rPr lang="en-US" smtClean="0"/>
              <a:t>17/07/14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79CF6AA-5C3A-9443-9494-F79FF7BB0570}" type="slidenum">
              <a:rPr lang="en-US" smtClean="0"/>
              <a:t>‹#›</a:t>
            </a:fld>
            <a:endParaRPr lang="en-US"/>
          </a:p>
        </p:txBody>
      </p:sp>
    </p:spTree>
    <p:extLst>
      <p:ext uri="{BB962C8B-B14F-4D97-AF65-F5344CB8AC3E}">
        <p14:creationId xmlns:p14="http://schemas.microsoft.com/office/powerpoint/2010/main" val="286026972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148402-21F1-504B-B244-938A55ED68C0}" type="datetimeFigureOut">
              <a:rPr lang="en-US" smtClean="0"/>
              <a:t>17/07/14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79CF6AA-5C3A-9443-9494-F79FF7BB0570}" type="slidenum">
              <a:rPr lang="en-US" smtClean="0"/>
              <a:t>‹#›</a:t>
            </a:fld>
            <a:endParaRPr lang="en-US"/>
          </a:p>
        </p:txBody>
      </p:sp>
    </p:spTree>
    <p:extLst>
      <p:ext uri="{BB962C8B-B14F-4D97-AF65-F5344CB8AC3E}">
        <p14:creationId xmlns:p14="http://schemas.microsoft.com/office/powerpoint/2010/main" val="8055854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64774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1789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3955"/>
            <a:ext cx="9144000" cy="6794045"/>
          </a:xfrm>
        </p:spPr>
        <p:txBody>
          <a:bodyPr/>
          <a:lstStyle/>
          <a:p>
            <a:pPr algn="l"/>
            <a:r>
              <a:rPr lang="af-ZA" i="1" dirty="0" smtClean="0"/>
              <a:t>Regte </a:t>
            </a:r>
            <a:r>
              <a:rPr lang="af-ZA" i="1" dirty="0"/>
              <a:t>verstaan van </a:t>
            </a:r>
            <a:r>
              <a:rPr lang="af-ZA" i="1" dirty="0" smtClean="0"/>
              <a:t>geloof</a:t>
            </a:r>
            <a:br>
              <a:rPr lang="af-ZA" i="1" dirty="0" smtClean="0"/>
            </a:br>
            <a:r>
              <a:rPr lang="en-US" dirty="0"/>
              <a:t/>
            </a:r>
            <a:br>
              <a:rPr lang="en-US" dirty="0"/>
            </a:br>
            <a:r>
              <a:rPr lang="af-ZA" i="1" dirty="0" smtClean="0"/>
              <a:t>Regte </a:t>
            </a:r>
            <a:r>
              <a:rPr lang="af-ZA" i="1" dirty="0"/>
              <a:t>verstaan van die Woord</a:t>
            </a:r>
            <a:r>
              <a:rPr lang="en-US" dirty="0"/>
              <a:t/>
            </a:r>
            <a:br>
              <a:rPr lang="en-US" dirty="0"/>
            </a:br>
            <a:r>
              <a:rPr lang="en-US" dirty="0" smtClean="0"/>
              <a:t/>
            </a:r>
            <a:br>
              <a:rPr lang="en-US" dirty="0" smtClean="0"/>
            </a:br>
            <a:r>
              <a:rPr lang="af-ZA" i="1" dirty="0" smtClean="0"/>
              <a:t>Regte </a:t>
            </a:r>
            <a:r>
              <a:rPr lang="af-ZA" i="1" dirty="0"/>
              <a:t>verstaan van di </a:t>
            </a:r>
            <a:r>
              <a:rPr lang="af-ZA" i="1" dirty="0" smtClean="0"/>
              <a:t>dwaalleraars</a:t>
            </a:r>
            <a:br>
              <a:rPr lang="af-ZA" i="1" dirty="0" smtClean="0"/>
            </a:br>
            <a:r>
              <a:rPr lang="en-US" dirty="0"/>
              <a:t/>
            </a:r>
            <a:br>
              <a:rPr lang="en-US" dirty="0"/>
            </a:br>
            <a:r>
              <a:rPr lang="af-ZA" i="1" dirty="0" smtClean="0"/>
              <a:t>Regte </a:t>
            </a:r>
            <a:r>
              <a:rPr lang="af-ZA" i="1" dirty="0"/>
              <a:t>verstaan van die toekoms</a:t>
            </a:r>
            <a:r>
              <a:rPr lang="en-US" dirty="0"/>
              <a:t/>
            </a:r>
            <a:br>
              <a:rPr lang="en-US" dirty="0"/>
            </a:br>
            <a:endParaRPr lang="en-US" dirty="0"/>
          </a:p>
        </p:txBody>
      </p:sp>
    </p:spTree>
    <p:extLst>
      <p:ext uri="{BB962C8B-B14F-4D97-AF65-F5344CB8AC3E}">
        <p14:creationId xmlns:p14="http://schemas.microsoft.com/office/powerpoint/2010/main" val="168178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1789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3955"/>
            <a:ext cx="9144000" cy="6794045"/>
          </a:xfrm>
        </p:spPr>
        <p:txBody>
          <a:bodyPr>
            <a:normAutofit/>
          </a:bodyPr>
          <a:lstStyle/>
          <a:p>
            <a:r>
              <a:rPr lang="af-ZA" b="1" dirty="0">
                <a:solidFill>
                  <a:srgbClr val="008000"/>
                </a:solidFill>
              </a:rPr>
              <a:t>Rom. 5:1-5</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“Ons </a:t>
            </a:r>
            <a:r>
              <a:rPr lang="af-ZA" i="1" dirty="0"/>
              <a:t>verheug ons ook in die swaarkry, want ons weet: swaarkry kweek volharding, en volharding kweek egtheid van geloof, en egtheid van geloof kweek hoop; </a:t>
            </a:r>
            <a:endParaRPr lang="en-US" dirty="0"/>
          </a:p>
        </p:txBody>
      </p:sp>
    </p:spTree>
    <p:extLst>
      <p:ext uri="{BB962C8B-B14F-4D97-AF65-F5344CB8AC3E}">
        <p14:creationId xmlns:p14="http://schemas.microsoft.com/office/powerpoint/2010/main" val="1681789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1789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3955"/>
            <a:ext cx="9144000" cy="6794045"/>
          </a:xfrm>
        </p:spPr>
        <p:txBody>
          <a:bodyPr/>
          <a:lstStyle/>
          <a:p>
            <a:r>
              <a:rPr lang="af-ZA" b="1" dirty="0">
                <a:solidFill>
                  <a:srgbClr val="008000"/>
                </a:solidFill>
              </a:rPr>
              <a:t>I Pet. 1:6-7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Verheug julle hieroor, selfs al is dit nodig dat julle 'n kort tydjie bedroef gemaak word deur allerhande beproewings sodat die egtheid van julle geloof getoets kan word. Julle geloof is baie kosbaarder as goud, goud wat vergaan.</a:t>
            </a:r>
            <a:r>
              <a:rPr lang="af-ZA" i="1" dirty="0" smtClean="0"/>
              <a:t>”</a:t>
            </a:r>
            <a:endParaRPr lang="en-US" dirty="0"/>
          </a:p>
        </p:txBody>
      </p:sp>
    </p:spTree>
    <p:extLst>
      <p:ext uri="{BB962C8B-B14F-4D97-AF65-F5344CB8AC3E}">
        <p14:creationId xmlns:p14="http://schemas.microsoft.com/office/powerpoint/2010/main" val="1681789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681789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3955"/>
            <a:ext cx="9144000" cy="6794045"/>
          </a:xfrm>
        </p:spPr>
        <p:txBody>
          <a:bodyPr>
            <a:normAutofit fontScale="90000"/>
          </a:bodyPr>
          <a:lstStyle/>
          <a:p>
            <a:r>
              <a:rPr lang="af-ZA" b="1" dirty="0">
                <a:solidFill>
                  <a:srgbClr val="008000"/>
                </a:solidFill>
              </a:rPr>
              <a:t>Hebr. 10 :22.23	</a:t>
            </a:r>
            <a:r>
              <a:rPr lang="af-ZA" b="1" dirty="0" smtClean="0">
                <a:solidFill>
                  <a:srgbClr val="008000"/>
                </a:solidFill>
              </a:rPr>
              <a:t/>
            </a:r>
            <a:br>
              <a:rPr lang="af-ZA" b="1" dirty="0" smtClean="0">
                <a:solidFill>
                  <a:srgbClr val="008000"/>
                </a:solidFill>
              </a:rPr>
            </a:br>
            <a:r>
              <a:rPr lang="af-ZA" b="1" dirty="0">
                <a:solidFill>
                  <a:srgbClr val="008000"/>
                </a:solidFill>
              </a:rPr>
              <a:t/>
            </a:r>
            <a:br>
              <a:rPr lang="af-ZA" b="1" dirty="0">
                <a:solidFill>
                  <a:srgbClr val="008000"/>
                </a:solidFill>
              </a:rPr>
            </a:br>
            <a:r>
              <a:rPr lang="af-ZA" i="1" dirty="0" smtClean="0"/>
              <a:t>“...laat </a:t>
            </a:r>
            <a:r>
              <a:rPr lang="af-ZA" i="1" dirty="0"/>
              <a:t>ons tot God nader met 'n opregte hart en met volle geloofsekerheid. Ons harte is immers gereinig van 'n skuldige gewete, en ons liggame is gewas met skoon water. Laat ons styf vashou aan die hoop wat ons bely, want God is getrou: Hy doen wat Hy beloof het.</a:t>
            </a:r>
            <a:r>
              <a:rPr lang="af-ZA" i="1" dirty="0" smtClean="0"/>
              <a:t>”</a:t>
            </a:r>
            <a:endParaRPr lang="en-US" dirty="0"/>
          </a:p>
        </p:txBody>
      </p:sp>
    </p:spTree>
    <p:extLst>
      <p:ext uri="{BB962C8B-B14F-4D97-AF65-F5344CB8AC3E}">
        <p14:creationId xmlns:p14="http://schemas.microsoft.com/office/powerpoint/2010/main" val="1681789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63955"/>
            <a:ext cx="9144000" cy="6794045"/>
          </a:xfrm>
        </p:spPr>
        <p:txBody>
          <a:bodyPr/>
          <a:lstStyle/>
          <a:p>
            <a:r>
              <a:rPr lang="af-ZA" dirty="0"/>
              <a:t>	</a:t>
            </a:r>
            <a:r>
              <a:rPr lang="af-ZA" i="1" dirty="0"/>
              <a:t>“Assurance of one’s gracious standing before God is not a small matter but is actually the supreme blessing of the Christian’s experience.</a:t>
            </a:r>
            <a:r>
              <a:rPr lang="af-ZA" i="1" dirty="0" smtClean="0"/>
              <a:t>”</a:t>
            </a:r>
            <a:br>
              <a:rPr lang="af-ZA" i="1" dirty="0" smtClean="0"/>
            </a:br>
            <a:r>
              <a:rPr lang="af-ZA" i="1" dirty="0"/>
              <a:t/>
            </a:r>
            <a:br>
              <a:rPr lang="af-ZA" i="1" dirty="0"/>
            </a:br>
            <a:r>
              <a:rPr lang="en-US" dirty="0"/>
              <a:t/>
            </a:r>
            <a:br>
              <a:rPr lang="en-US" dirty="0"/>
            </a:br>
            <a:r>
              <a:rPr lang="en-US" dirty="0" smtClean="0"/>
              <a:t>																												</a:t>
            </a:r>
            <a:r>
              <a:rPr lang="af-ZA" b="1" dirty="0" smtClean="0">
                <a:solidFill>
                  <a:srgbClr val="660066"/>
                </a:solidFill>
              </a:rPr>
              <a:t>John MacAthur</a:t>
            </a:r>
            <a:endParaRPr lang="en-US" dirty="0">
              <a:solidFill>
                <a:srgbClr val="660066"/>
              </a:solidFill>
            </a:endParaRPr>
          </a:p>
        </p:txBody>
      </p:sp>
    </p:spTree>
    <p:extLst>
      <p:ext uri="{BB962C8B-B14F-4D97-AF65-F5344CB8AC3E}">
        <p14:creationId xmlns:p14="http://schemas.microsoft.com/office/powerpoint/2010/main" val="1681789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26</TotalTime>
  <Words>24</Words>
  <Application>Microsoft Macintosh PowerPoint</Application>
  <PresentationFormat>On-screen Show (4:3)</PresentationFormat>
  <Paragraphs>5</Paragraphs>
  <Slides>10</Slides>
  <Notes>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Office Theme</vt:lpstr>
      <vt:lpstr>PowerPoint Presentation</vt:lpstr>
      <vt:lpstr>Regte verstaan van geloof  Regte verstaan van die Woord  Regte verstaan van di dwaalleraars  Regte verstaan van die toekoms </vt:lpstr>
      <vt:lpstr>PowerPoint Presentation</vt:lpstr>
      <vt:lpstr>Rom. 5:1-5   “Ons verheug ons ook in die swaarkry, want ons weet: swaarkry kweek volharding, en volharding kweek egtheid van geloof, en egtheid van geloof kweek hoop; </vt:lpstr>
      <vt:lpstr>PowerPoint Presentation</vt:lpstr>
      <vt:lpstr>I Pet. 1:6-7   “Verheug julle hieroor, selfs al is dit nodig dat julle 'n kort tydjie bedroef gemaak word deur allerhande beproewings sodat die egtheid van julle geloof getoets kan word. Julle geloof is baie kosbaarder as goud, goud wat vergaan.”</vt:lpstr>
      <vt:lpstr>PowerPoint Presentation</vt:lpstr>
      <vt:lpstr>Hebr. 10 :22.23   “...laat ons tot God nader met 'n opregte hart en met volle geloofsekerheid. Ons harte is immers gereinig van 'n skuldige gewete, en ons liggame is gewas met skoon water. Laat ons styf vashou aan die hoop wat ons bely, want God is getrou: Hy doen wat Hy beloof het.”</vt:lpstr>
      <vt:lpstr> “Assurance of one’s gracious standing before God is not a small matter but is actually the supreme blessing of the Christian’s experience.”                               John MacAthur</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2</cp:revision>
  <dcterms:created xsi:type="dcterms:W3CDTF">2017-07-14T05:55:57Z</dcterms:created>
  <dcterms:modified xsi:type="dcterms:W3CDTF">2017-07-14T06:22:15Z</dcterms:modified>
</cp:coreProperties>
</file>