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665" autoAdjust="0"/>
    <p:restoredTop sz="94660"/>
  </p:normalViewPr>
  <p:slideViewPr>
    <p:cSldViewPr snapToGrid="0" snapToObjects="1">
      <p:cViewPr varScale="1">
        <p:scale>
          <a:sx n="139" d="100"/>
          <a:sy n="139" d="100"/>
        </p:scale>
        <p:origin x="-210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DCCC30B-6A21-2044-A4B4-4AB77B8763B9}" type="datetimeFigureOut">
              <a:rPr lang="en-US" smtClean="0"/>
              <a:t>17/07/20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1358B4-FFAB-7B4C-A061-7A1C31115D53}" type="slidenum">
              <a:rPr lang="en-US" smtClean="0"/>
              <a:t>‹#›</a:t>
            </a:fld>
            <a:endParaRPr lang="en-US"/>
          </a:p>
        </p:txBody>
      </p:sp>
    </p:spTree>
    <p:extLst>
      <p:ext uri="{BB962C8B-B14F-4D97-AF65-F5344CB8AC3E}">
        <p14:creationId xmlns:p14="http://schemas.microsoft.com/office/powerpoint/2010/main" val="2623073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CCC30B-6A21-2044-A4B4-4AB77B8763B9}" type="datetimeFigureOut">
              <a:rPr lang="en-US" smtClean="0"/>
              <a:t>17/07/20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1358B4-FFAB-7B4C-A061-7A1C31115D53}" type="slidenum">
              <a:rPr lang="en-US" smtClean="0"/>
              <a:t>‹#›</a:t>
            </a:fld>
            <a:endParaRPr lang="en-US"/>
          </a:p>
        </p:txBody>
      </p:sp>
    </p:spTree>
    <p:extLst>
      <p:ext uri="{BB962C8B-B14F-4D97-AF65-F5344CB8AC3E}">
        <p14:creationId xmlns:p14="http://schemas.microsoft.com/office/powerpoint/2010/main" val="2663665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CCC30B-6A21-2044-A4B4-4AB77B8763B9}" type="datetimeFigureOut">
              <a:rPr lang="en-US" smtClean="0"/>
              <a:t>17/07/20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1358B4-FFAB-7B4C-A061-7A1C31115D53}" type="slidenum">
              <a:rPr lang="en-US" smtClean="0"/>
              <a:t>‹#›</a:t>
            </a:fld>
            <a:endParaRPr lang="en-US"/>
          </a:p>
        </p:txBody>
      </p:sp>
    </p:spTree>
    <p:extLst>
      <p:ext uri="{BB962C8B-B14F-4D97-AF65-F5344CB8AC3E}">
        <p14:creationId xmlns:p14="http://schemas.microsoft.com/office/powerpoint/2010/main" val="344575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CCC30B-6A21-2044-A4B4-4AB77B8763B9}" type="datetimeFigureOut">
              <a:rPr lang="en-US" smtClean="0"/>
              <a:t>17/07/20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1358B4-FFAB-7B4C-A061-7A1C31115D53}" type="slidenum">
              <a:rPr lang="en-US" smtClean="0"/>
              <a:t>‹#›</a:t>
            </a:fld>
            <a:endParaRPr lang="en-US"/>
          </a:p>
        </p:txBody>
      </p:sp>
    </p:spTree>
    <p:extLst>
      <p:ext uri="{BB962C8B-B14F-4D97-AF65-F5344CB8AC3E}">
        <p14:creationId xmlns:p14="http://schemas.microsoft.com/office/powerpoint/2010/main" val="289342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CCC30B-6A21-2044-A4B4-4AB77B8763B9}" type="datetimeFigureOut">
              <a:rPr lang="en-US" smtClean="0"/>
              <a:t>17/07/20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1358B4-FFAB-7B4C-A061-7A1C31115D53}" type="slidenum">
              <a:rPr lang="en-US" smtClean="0"/>
              <a:t>‹#›</a:t>
            </a:fld>
            <a:endParaRPr lang="en-US"/>
          </a:p>
        </p:txBody>
      </p:sp>
    </p:spTree>
    <p:extLst>
      <p:ext uri="{BB962C8B-B14F-4D97-AF65-F5344CB8AC3E}">
        <p14:creationId xmlns:p14="http://schemas.microsoft.com/office/powerpoint/2010/main" val="3164435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DCCC30B-6A21-2044-A4B4-4AB77B8763B9}" type="datetimeFigureOut">
              <a:rPr lang="en-US" smtClean="0"/>
              <a:t>17/07/20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1358B4-FFAB-7B4C-A061-7A1C31115D53}" type="slidenum">
              <a:rPr lang="en-US" smtClean="0"/>
              <a:t>‹#›</a:t>
            </a:fld>
            <a:endParaRPr lang="en-US"/>
          </a:p>
        </p:txBody>
      </p:sp>
    </p:spTree>
    <p:extLst>
      <p:ext uri="{BB962C8B-B14F-4D97-AF65-F5344CB8AC3E}">
        <p14:creationId xmlns:p14="http://schemas.microsoft.com/office/powerpoint/2010/main" val="2611036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DCCC30B-6A21-2044-A4B4-4AB77B8763B9}" type="datetimeFigureOut">
              <a:rPr lang="en-US" smtClean="0"/>
              <a:t>17/07/20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1358B4-FFAB-7B4C-A061-7A1C31115D53}" type="slidenum">
              <a:rPr lang="en-US" smtClean="0"/>
              <a:t>‹#›</a:t>
            </a:fld>
            <a:endParaRPr lang="en-US"/>
          </a:p>
        </p:txBody>
      </p:sp>
    </p:spTree>
    <p:extLst>
      <p:ext uri="{BB962C8B-B14F-4D97-AF65-F5344CB8AC3E}">
        <p14:creationId xmlns:p14="http://schemas.microsoft.com/office/powerpoint/2010/main" val="3745997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DCCC30B-6A21-2044-A4B4-4AB77B8763B9}" type="datetimeFigureOut">
              <a:rPr lang="en-US" smtClean="0"/>
              <a:t>17/07/20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1358B4-FFAB-7B4C-A061-7A1C31115D53}" type="slidenum">
              <a:rPr lang="en-US" smtClean="0"/>
              <a:t>‹#›</a:t>
            </a:fld>
            <a:endParaRPr lang="en-US"/>
          </a:p>
        </p:txBody>
      </p:sp>
    </p:spTree>
    <p:extLst>
      <p:ext uri="{BB962C8B-B14F-4D97-AF65-F5344CB8AC3E}">
        <p14:creationId xmlns:p14="http://schemas.microsoft.com/office/powerpoint/2010/main" val="2263812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CCC30B-6A21-2044-A4B4-4AB77B8763B9}" type="datetimeFigureOut">
              <a:rPr lang="en-US" smtClean="0"/>
              <a:t>17/07/20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1358B4-FFAB-7B4C-A061-7A1C31115D53}" type="slidenum">
              <a:rPr lang="en-US" smtClean="0"/>
              <a:t>‹#›</a:t>
            </a:fld>
            <a:endParaRPr lang="en-US"/>
          </a:p>
        </p:txBody>
      </p:sp>
    </p:spTree>
    <p:extLst>
      <p:ext uri="{BB962C8B-B14F-4D97-AF65-F5344CB8AC3E}">
        <p14:creationId xmlns:p14="http://schemas.microsoft.com/office/powerpoint/2010/main" val="1279261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CCC30B-6A21-2044-A4B4-4AB77B8763B9}" type="datetimeFigureOut">
              <a:rPr lang="en-US" smtClean="0"/>
              <a:t>17/07/20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1358B4-FFAB-7B4C-A061-7A1C31115D53}" type="slidenum">
              <a:rPr lang="en-US" smtClean="0"/>
              <a:t>‹#›</a:t>
            </a:fld>
            <a:endParaRPr lang="en-US"/>
          </a:p>
        </p:txBody>
      </p:sp>
    </p:spTree>
    <p:extLst>
      <p:ext uri="{BB962C8B-B14F-4D97-AF65-F5344CB8AC3E}">
        <p14:creationId xmlns:p14="http://schemas.microsoft.com/office/powerpoint/2010/main" val="2093663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CCC30B-6A21-2044-A4B4-4AB77B8763B9}" type="datetimeFigureOut">
              <a:rPr lang="en-US" smtClean="0"/>
              <a:t>17/07/20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1358B4-FFAB-7B4C-A061-7A1C31115D53}" type="slidenum">
              <a:rPr lang="en-US" smtClean="0"/>
              <a:t>‹#›</a:t>
            </a:fld>
            <a:endParaRPr lang="en-US"/>
          </a:p>
        </p:txBody>
      </p:sp>
    </p:spTree>
    <p:extLst>
      <p:ext uri="{BB962C8B-B14F-4D97-AF65-F5344CB8AC3E}">
        <p14:creationId xmlns:p14="http://schemas.microsoft.com/office/powerpoint/2010/main" val="119569176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CCC30B-6A21-2044-A4B4-4AB77B8763B9}" type="datetimeFigureOut">
              <a:rPr lang="en-US" smtClean="0"/>
              <a:t>17/07/20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1358B4-FFAB-7B4C-A061-7A1C31115D53}" type="slidenum">
              <a:rPr lang="en-US" smtClean="0"/>
              <a:t>‹#›</a:t>
            </a:fld>
            <a:endParaRPr lang="en-US"/>
          </a:p>
        </p:txBody>
      </p:sp>
    </p:spTree>
    <p:extLst>
      <p:ext uri="{BB962C8B-B14F-4D97-AF65-F5344CB8AC3E}">
        <p14:creationId xmlns:p14="http://schemas.microsoft.com/office/powerpoint/2010/main" val="29492361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4368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8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1 Tim. 4:</a:t>
            </a:r>
            <a:r>
              <a:rPr lang="af-ZA" b="1" dirty="0" smtClean="0">
                <a:solidFill>
                  <a:srgbClr val="008000"/>
                </a:solidFill>
              </a:rPr>
              <a:t>8</a:t>
            </a:r>
            <a:br>
              <a:rPr lang="af-ZA" b="1" dirty="0" smtClean="0">
                <a:solidFill>
                  <a:srgbClr val="008000"/>
                </a:solidFill>
              </a:rPr>
            </a:br>
            <a:r>
              <a:rPr lang="af-ZA" b="1" dirty="0">
                <a:solidFill>
                  <a:srgbClr val="008000"/>
                </a:solidFill>
              </a:rPr>
              <a:t/>
            </a:r>
            <a:br>
              <a:rPr lang="af-ZA" b="1" dirty="0">
                <a:solidFill>
                  <a:srgbClr val="008000"/>
                </a:solidFill>
              </a:rPr>
            </a:br>
            <a:r>
              <a:rPr lang="af-ZA" dirty="0"/>
              <a:t>	</a:t>
            </a:r>
            <a:r>
              <a:rPr lang="af-ZA" i="1" dirty="0"/>
              <a:t>“Om jou liggaam te oefen, het wel 'n bietjie waarde, maar om in toewyding aan God te lewe, het in alle opsigte groot waarde, want dit bevat 'n belofte van lewe, vir nou en die toekoms.</a:t>
            </a:r>
            <a:r>
              <a:rPr lang="af-ZA" i="1" dirty="0" smtClean="0"/>
              <a:t>”</a:t>
            </a:r>
            <a:endParaRPr lang="en-US" dirty="0"/>
          </a:p>
        </p:txBody>
      </p:sp>
    </p:spTree>
    <p:extLst>
      <p:ext uri="{BB962C8B-B14F-4D97-AF65-F5344CB8AC3E}">
        <p14:creationId xmlns:p14="http://schemas.microsoft.com/office/powerpoint/2010/main" val="1428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8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22:37-39</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Jy moet die Here jou God liefhê met jou hele hart en met jou hele siel’ en met jou hele verstand. Dit is die grootste en die eerste gebod. En die tweede, wat hiermee gelyk staan, is: ‘Jy moet jou naaste liefhê soos jouself.</a:t>
            </a:r>
            <a:r>
              <a:rPr lang="af-ZA" i="1" dirty="0" smtClean="0"/>
              <a:t>”</a:t>
            </a:r>
            <a:endParaRPr lang="en-US" dirty="0"/>
          </a:p>
        </p:txBody>
      </p:sp>
    </p:spTree>
    <p:extLst>
      <p:ext uri="{BB962C8B-B14F-4D97-AF65-F5344CB8AC3E}">
        <p14:creationId xmlns:p14="http://schemas.microsoft.com/office/powerpoint/2010/main" val="1428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i="1" dirty="0"/>
              <a:t>Believers who are doubtful or confused about their salvation, who succumb to fear and fail to experience the anticipation of God’s promises or the full benefit of a vital faith, are out of God’s will.”</a:t>
            </a:r>
            <a:r>
              <a:rPr lang="en-US" dirty="0"/>
              <a:t/>
            </a:r>
            <a:br>
              <a:rPr lang="en-US" dirty="0"/>
            </a:br>
            <a:r>
              <a:rPr lang="en-US" dirty="0" smtClean="0"/>
              <a:t/>
            </a:r>
            <a:br>
              <a:rPr lang="en-US" dirty="0" smtClean="0"/>
            </a:br>
            <a:r>
              <a:rPr lang="en-US" dirty="0" smtClean="0"/>
              <a:t/>
            </a:r>
            <a:br>
              <a:rPr lang="en-US" dirty="0" smtClean="0"/>
            </a:br>
            <a:r>
              <a:rPr lang="en-US" dirty="0"/>
              <a:t>	</a:t>
            </a:r>
            <a:r>
              <a:rPr lang="en-US" dirty="0" smtClean="0"/>
              <a:t>																										</a:t>
            </a:r>
            <a:r>
              <a:rPr lang="af-ZA" b="1" dirty="0" smtClean="0">
                <a:solidFill>
                  <a:srgbClr val="660066"/>
                </a:solidFill>
              </a:rPr>
              <a:t>John MacAthur</a:t>
            </a:r>
            <a:endParaRPr lang="en-US" dirty="0">
              <a:solidFill>
                <a:srgbClr val="660066"/>
              </a:solidFill>
            </a:endParaRPr>
          </a:p>
        </p:txBody>
      </p:sp>
    </p:spTree>
    <p:extLst>
      <p:ext uri="{BB962C8B-B14F-4D97-AF65-F5344CB8AC3E}">
        <p14:creationId xmlns:p14="http://schemas.microsoft.com/office/powerpoint/2010/main" val="142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	“A study of assurance further reveals that Christians who have it do not become easy targets for false teachers</a:t>
            </a:r>
            <a:r>
              <a:rPr lang="af-ZA" i="1" dirty="0" smtClean="0"/>
              <a:t>”</a:t>
            </a:r>
            <a:br>
              <a:rPr lang="af-ZA" i="1" dirty="0" smtClean="0"/>
            </a:br>
            <a:r>
              <a:rPr lang="en-US" dirty="0"/>
              <a:t/>
            </a:r>
            <a:br>
              <a:rPr lang="en-US" dirty="0"/>
            </a:br>
            <a:r>
              <a:rPr lang="en-US" dirty="0" smtClean="0"/>
              <a:t>										</a:t>
            </a:r>
            <a:br>
              <a:rPr lang="en-US" dirty="0" smtClean="0"/>
            </a:br>
            <a:r>
              <a:rPr lang="en-US" dirty="0"/>
              <a:t>	</a:t>
            </a:r>
            <a:r>
              <a:rPr lang="en-US" dirty="0" smtClean="0"/>
              <a:t>																											</a:t>
            </a:r>
            <a:r>
              <a:rPr lang="af-ZA" b="1" dirty="0" smtClean="0">
                <a:solidFill>
                  <a:srgbClr val="660066"/>
                </a:solidFill>
              </a:rPr>
              <a:t>John MacAthur</a:t>
            </a:r>
            <a:endParaRPr lang="en-US" dirty="0"/>
          </a:p>
        </p:txBody>
      </p:sp>
    </p:spTree>
    <p:extLst>
      <p:ext uri="{BB962C8B-B14F-4D97-AF65-F5344CB8AC3E}">
        <p14:creationId xmlns:p14="http://schemas.microsoft.com/office/powerpoint/2010/main" val="142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II Kor. 10:4-5</a:t>
            </a:r>
            <a:r>
              <a:rPr lang="af-ZA" dirty="0">
                <a:solidFill>
                  <a:srgbClr val="008000"/>
                </a:solidFill>
              </a:rPr>
              <a:t>	</a:t>
            </a:r>
            <a:r>
              <a:rPr lang="af-ZA" dirty="0" smtClean="0">
                <a:solidFill>
                  <a:srgbClr val="008000"/>
                </a:solidFill>
              </a:rPr>
              <a:t/>
            </a:r>
            <a:br>
              <a:rPr lang="af-ZA" dirty="0" smtClean="0">
                <a:solidFill>
                  <a:srgbClr val="008000"/>
                </a:solidFill>
              </a:rPr>
            </a:br>
            <a:r>
              <a:rPr lang="af-ZA" i="1" dirty="0" smtClean="0"/>
              <a:t>“</a:t>
            </a:r>
            <a:r>
              <a:rPr lang="af-ZA" i="1" dirty="0"/>
              <a:t>Die wapens van ons stryd is nie die wapens van die mens nie, maar die kragtige wapens van God wat vestings kan vernietig. Daarmee vernietig ons die redenasies en elke hooghartige aanval wat teen die kennis van God gerig word. Ons neem elke gedagte gevange om dit aan Christus gehoorsaam te maak.</a:t>
            </a:r>
            <a:r>
              <a:rPr lang="af-ZA" i="1" dirty="0" smtClean="0"/>
              <a:t>”</a:t>
            </a:r>
            <a:endParaRPr lang="en-US" dirty="0"/>
          </a:p>
        </p:txBody>
      </p:sp>
    </p:spTree>
    <p:extLst>
      <p:ext uri="{BB962C8B-B14F-4D97-AF65-F5344CB8AC3E}">
        <p14:creationId xmlns:p14="http://schemas.microsoft.com/office/powerpoint/2010/main" val="1428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8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1 Kor. 9:27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Maar ek oefen my liggaam en bring dit onder beheer, sodat ek nie ander tot die stryd oproep en self nie kwalifiseer nie.</a:t>
            </a:r>
            <a:r>
              <a:rPr lang="af-ZA" i="1" dirty="0" smtClean="0"/>
              <a:t>”</a:t>
            </a:r>
            <a:endParaRPr lang="en-US" dirty="0"/>
          </a:p>
        </p:txBody>
      </p:sp>
    </p:spTree>
    <p:extLst>
      <p:ext uri="{BB962C8B-B14F-4D97-AF65-F5344CB8AC3E}">
        <p14:creationId xmlns:p14="http://schemas.microsoft.com/office/powerpoint/2010/main" val="1428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8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smtClean="0"/>
              <a:t>Hupomonē</a:t>
            </a:r>
            <a:r>
              <a:rPr lang="af-ZA" b="1" dirty="0" smtClean="0"/>
              <a:t>  </a:t>
            </a:r>
            <a:br>
              <a:rPr lang="af-ZA" b="1" dirty="0" smtClean="0"/>
            </a:br>
            <a:r>
              <a:rPr lang="af-ZA" dirty="0"/>
              <a:t/>
            </a:r>
            <a:br>
              <a:rPr lang="af-ZA" dirty="0"/>
            </a:br>
            <a:r>
              <a:rPr lang="af-ZA" i="1" dirty="0" smtClean="0"/>
              <a:t>“</a:t>
            </a:r>
            <a:r>
              <a:rPr lang="af-ZA" i="1" dirty="0"/>
              <a:t>It is the courageous acceptance of everything that life can do to us and the transmuting of even the worst event into another step on the upward way.”</a:t>
            </a:r>
            <a:r>
              <a:rPr lang="en-US" dirty="0"/>
              <a:t/>
            </a:r>
            <a:br>
              <a:rPr lang="en-US" dirty="0"/>
            </a:br>
            <a:r>
              <a:rPr lang="en-US" dirty="0" smtClean="0"/>
              <a:t/>
            </a:r>
            <a:br>
              <a:rPr lang="en-US" dirty="0" smtClean="0"/>
            </a:br>
            <a:r>
              <a:rPr lang="en-US" dirty="0"/>
              <a:t>	</a:t>
            </a:r>
            <a:r>
              <a:rPr lang="en-US" dirty="0" smtClean="0"/>
              <a:t>																				</a:t>
            </a:r>
            <a:r>
              <a:rPr lang="en-US" dirty="0" smtClean="0">
                <a:solidFill>
                  <a:srgbClr val="660066"/>
                </a:solidFill>
              </a:rPr>
              <a:t>				</a:t>
            </a:r>
            <a:r>
              <a:rPr lang="af-ZA" b="1" dirty="0" smtClean="0">
                <a:solidFill>
                  <a:srgbClr val="660066"/>
                </a:solidFill>
              </a:rPr>
              <a:t>William Barclay</a:t>
            </a:r>
            <a:r>
              <a:rPr lang="af-ZA" dirty="0" smtClean="0">
                <a:solidFill>
                  <a:srgbClr val="660066"/>
                </a:solidFill>
              </a:rPr>
              <a:t>	</a:t>
            </a:r>
            <a:endParaRPr lang="en-US" dirty="0">
              <a:solidFill>
                <a:srgbClr val="660066"/>
              </a:solidFill>
            </a:endParaRPr>
          </a:p>
        </p:txBody>
      </p:sp>
    </p:spTree>
    <p:extLst>
      <p:ext uri="{BB962C8B-B14F-4D97-AF65-F5344CB8AC3E}">
        <p14:creationId xmlns:p14="http://schemas.microsoft.com/office/powerpoint/2010/main" val="1428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TotalTime>
  <Words>68</Words>
  <Application>Microsoft Macintosh PowerPoint</Application>
  <PresentationFormat>On-screen Show (4:3)</PresentationFormat>
  <Paragraphs>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“Believers who are doubtful or confused about their salvation, who succumb to fear and fail to experience the anticipation of God’s promises or the full benefit of a vital faith, are out of God’s will.”                              John MacAthur</vt:lpstr>
      <vt:lpstr> “A study of assurance further reveals that Christians who have it do not become easy targets for false teachers”                                         John MacAthur</vt:lpstr>
      <vt:lpstr>PowerPoint Presentation</vt:lpstr>
      <vt:lpstr>II Kor. 10:4-5  “Die wapens van ons stryd is nie die wapens van die mens nie, maar die kragtige wapens van God wat vestings kan vernietig. Daarmee vernietig ons die redenasies en elke hooghartige aanval wat teen die kennis van God gerig word. Ons neem elke gedagte gevange om dit aan Christus gehoorsaam te maak.”</vt:lpstr>
      <vt:lpstr>PowerPoint Presentation</vt:lpstr>
      <vt:lpstr>1 Kor. 9:27   “Maar ek oefen my liggaam en bring dit onder beheer, sodat ek nie ander tot die stryd oproep en self nie kwalifiseer nie.”</vt:lpstr>
      <vt:lpstr>PowerPoint Presentation</vt:lpstr>
      <vt:lpstr>Hupomonē    “It is the courageous acceptance of everything that life can do to us and the transmuting of even the worst event into another step on the upward way.”                           William Barclay </vt:lpstr>
      <vt:lpstr>PowerPoint Presentation</vt:lpstr>
      <vt:lpstr>1 Tim. 4:8   “Om jou liggaam te oefen, het wel 'n bietjie waarde, maar om in toewyding aan God te lewe, het in alle opsigte groot waarde, want dit bevat 'n belofte van lewe, vir nou en die toekoms.”</vt:lpstr>
      <vt:lpstr>PowerPoint Presentation</vt:lpstr>
      <vt:lpstr>Matt. 22:37-39   “Jy moet die Here jou God liefhê met jou hele hart en met jou hele siel’ en met jou hele verstand. Dit is die grootste en die eerste gebod. En die tweede, wat hiermee gelyk staan, is: ‘Jy moet jou naaste liefhê soos jouself.”</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2017-07-20T06:21:42Z</dcterms:created>
  <dcterms:modified xsi:type="dcterms:W3CDTF">2017-07-20T06:25:32Z</dcterms:modified>
</cp:coreProperties>
</file>