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84" autoAdjust="0"/>
    <p:restoredTop sz="94660"/>
  </p:normalViewPr>
  <p:slideViewPr>
    <p:cSldViewPr snapToGrid="0" snapToObjects="1">
      <p:cViewPr varScale="1">
        <p:scale>
          <a:sx n="139" d="100"/>
          <a:sy n="139" d="100"/>
        </p:scale>
        <p:origin x="-209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E09EE1-C6FC-AF4F-AB2D-3132C1B14517}" type="datetimeFigureOut">
              <a:rPr lang="en-US" smtClean="0"/>
              <a:t>17/07/28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3646683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E09EE1-C6FC-AF4F-AB2D-3132C1B14517}" type="datetimeFigureOut">
              <a:rPr lang="en-US" smtClean="0"/>
              <a:t>17/07/28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416696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E09EE1-C6FC-AF4F-AB2D-3132C1B14517}" type="datetimeFigureOut">
              <a:rPr lang="en-US" smtClean="0"/>
              <a:t>17/07/28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4042191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E09EE1-C6FC-AF4F-AB2D-3132C1B14517}" type="datetimeFigureOut">
              <a:rPr lang="en-US" smtClean="0"/>
              <a:t>17/07/28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317299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E09EE1-C6FC-AF4F-AB2D-3132C1B14517}" type="datetimeFigureOut">
              <a:rPr lang="en-US" smtClean="0"/>
              <a:t>17/07/28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2706266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E09EE1-C6FC-AF4F-AB2D-3132C1B14517}" type="datetimeFigureOut">
              <a:rPr lang="en-US" smtClean="0"/>
              <a:t>17/07/28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3632352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E09EE1-C6FC-AF4F-AB2D-3132C1B14517}" type="datetimeFigureOut">
              <a:rPr lang="en-US" smtClean="0"/>
              <a:t>17/07/28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206464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E09EE1-C6FC-AF4F-AB2D-3132C1B14517}" type="datetimeFigureOut">
              <a:rPr lang="en-US" smtClean="0"/>
              <a:t>17/07/28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2174771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E09EE1-C6FC-AF4F-AB2D-3132C1B14517}" type="datetimeFigureOut">
              <a:rPr lang="en-US" smtClean="0"/>
              <a:t>17/07/28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4282810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E09EE1-C6FC-AF4F-AB2D-3132C1B14517}" type="datetimeFigureOut">
              <a:rPr lang="en-US" smtClean="0"/>
              <a:t>17/07/28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401216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E09EE1-C6FC-AF4F-AB2D-3132C1B14517}" type="datetimeFigureOut">
              <a:rPr lang="en-US" smtClean="0"/>
              <a:t>17/07/28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C0074F-5BCC-D84E-AF50-C7D91A088FD9}" type="slidenum">
              <a:rPr lang="en-US" smtClean="0"/>
              <a:t>‹#›</a:t>
            </a:fld>
            <a:endParaRPr lang="en-US"/>
          </a:p>
        </p:txBody>
      </p:sp>
    </p:spTree>
    <p:extLst>
      <p:ext uri="{BB962C8B-B14F-4D97-AF65-F5344CB8AC3E}">
        <p14:creationId xmlns:p14="http://schemas.microsoft.com/office/powerpoint/2010/main" val="31066033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E09EE1-C6FC-AF4F-AB2D-3132C1B14517}" type="datetimeFigureOut">
              <a:rPr lang="en-US" smtClean="0"/>
              <a:t>17/07/28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C0074F-5BCC-D84E-AF50-C7D91A088FD9}" type="slidenum">
              <a:rPr lang="en-US" smtClean="0"/>
              <a:t>‹#›</a:t>
            </a:fld>
            <a:endParaRPr lang="en-US"/>
          </a:p>
        </p:txBody>
      </p:sp>
    </p:spTree>
    <p:extLst>
      <p:ext uri="{BB962C8B-B14F-4D97-AF65-F5344CB8AC3E}">
        <p14:creationId xmlns:p14="http://schemas.microsoft.com/office/powerpoint/2010/main" val="1271036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3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788335"/>
          </a:xfrm>
        </p:spPr>
        <p:txBody>
          <a:bodyPr>
            <a:normAutofit/>
          </a:bodyPr>
          <a:lstStyle/>
          <a:p>
            <a:r>
              <a:rPr lang="af-ZA" i="1" dirty="0" smtClean="0"/>
              <a:t>“</a:t>
            </a:r>
            <a:r>
              <a:rPr lang="af-ZA" i="1" dirty="0"/>
              <a:t>Failure to fulful the call of duty and a willingness to mock around with obvious sin, will never in your life or mine, be accompanied by the experience of assurance”</a:t>
            </a:r>
            <a:r>
              <a:rPr lang="en-US" dirty="0"/>
              <a:t/>
            </a:r>
            <a:br>
              <a:rPr lang="en-US" dirty="0"/>
            </a:br>
            <a:r>
              <a:rPr lang="af-ZA" dirty="0"/>
              <a:t> </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660066"/>
                </a:solidFill>
              </a:rPr>
              <a:t>Alistair Begg</a:t>
            </a:r>
            <a:r>
              <a:rPr lang="af-ZA" b="1" dirty="0" smtClean="0"/>
              <a:t>	</a:t>
            </a:r>
            <a:r>
              <a:rPr lang="en-US" dirty="0" smtClean="0"/>
              <a:t/>
            </a:r>
            <a:br>
              <a:rPr lang="en-US" dirty="0" smtClean="0"/>
            </a:br>
            <a:endParaRPr lang="en-US" dirty="0"/>
          </a:p>
        </p:txBody>
      </p:sp>
    </p:spTree>
    <p:extLst>
      <p:ext uri="{BB962C8B-B14F-4D97-AF65-F5344CB8AC3E}">
        <p14:creationId xmlns:p14="http://schemas.microsoft.com/office/powerpoint/2010/main" val="2027284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788335"/>
          </a:xfrm>
        </p:spPr>
        <p:txBody>
          <a:bodyPr/>
          <a:lstStyle/>
          <a:p>
            <a:r>
              <a:rPr lang="af-ZA" b="1" dirty="0">
                <a:solidFill>
                  <a:srgbClr val="008000"/>
                </a:solidFill>
              </a:rPr>
              <a:t>Fil. 2:12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...werk julle eie heil uit met vrees en bewing”</a:t>
            </a:r>
            <a:endParaRPr lang="en-US" dirty="0"/>
          </a:p>
        </p:txBody>
      </p:sp>
    </p:spTree>
    <p:extLst>
      <p:ext uri="{BB962C8B-B14F-4D97-AF65-F5344CB8AC3E}">
        <p14:creationId xmlns:p14="http://schemas.microsoft.com/office/powerpoint/2010/main" val="2027284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7284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788335"/>
          </a:xfrm>
        </p:spPr>
        <p:txBody>
          <a:bodyPr/>
          <a:lstStyle/>
          <a:p>
            <a:r>
              <a:rPr lang="af-ZA" b="1" dirty="0">
                <a:solidFill>
                  <a:srgbClr val="008000"/>
                </a:solidFill>
              </a:rPr>
              <a:t>Gal. 2:20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is saam met Christus gekruisig, en nou is dit nie meer ek wat lewe nie, maar Christus wat in my lewe. Die lewe wat ek nou nog hier lewe, leef ek in die geloof in die Seun van God wat sy liefde vir my bewys het deur sy lewe vir my af te lê”</a:t>
            </a:r>
            <a:endParaRPr lang="en-US" dirty="0"/>
          </a:p>
        </p:txBody>
      </p:sp>
    </p:spTree>
    <p:extLst>
      <p:ext uri="{BB962C8B-B14F-4D97-AF65-F5344CB8AC3E}">
        <p14:creationId xmlns:p14="http://schemas.microsoft.com/office/powerpoint/2010/main" val="2027284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788335"/>
          </a:xfrm>
        </p:spPr>
        <p:txBody>
          <a:bodyPr/>
          <a:lstStyle/>
          <a:p>
            <a:r>
              <a:rPr lang="af-ZA" dirty="0"/>
              <a:t>	</a:t>
            </a:r>
            <a:r>
              <a:rPr lang="af-ZA" i="1" dirty="0"/>
              <a:t>“Such an individual has displayed an ignorance of the fundamental purpose of his life”</a:t>
            </a:r>
            <a:r>
              <a:rPr lang="en-US" dirty="0"/>
              <a:t/>
            </a:r>
            <a:br>
              <a:rPr lang="en-US" dirty="0"/>
            </a:br>
            <a:r>
              <a:rPr lang="en-US" dirty="0" smtClean="0"/>
              <a:t/>
            </a:r>
            <a:br>
              <a:rPr lang="en-US" dirty="0" smtClean="0"/>
            </a:br>
            <a:r>
              <a:rPr lang="en-US" dirty="0" smtClean="0"/>
              <a:t/>
            </a:r>
            <a:br>
              <a:rPr lang="en-US" dirty="0" smtClean="0"/>
            </a:br>
            <a:r>
              <a:rPr lang="en-US" dirty="0" smtClean="0"/>
              <a:t>																										</a:t>
            </a:r>
            <a:r>
              <a:rPr lang="en-US" dirty="0" smtClean="0">
                <a:solidFill>
                  <a:srgbClr val="660066"/>
                </a:solidFill>
              </a:rPr>
              <a:t>			</a:t>
            </a:r>
            <a:r>
              <a:rPr lang="af-ZA" b="1" dirty="0" smtClean="0">
                <a:solidFill>
                  <a:srgbClr val="660066"/>
                </a:solidFill>
              </a:rPr>
              <a:t>M. Lloyd-Jones</a:t>
            </a:r>
            <a:endParaRPr lang="en-US" dirty="0">
              <a:solidFill>
                <a:srgbClr val="660066"/>
              </a:solidFill>
            </a:endParaRPr>
          </a:p>
        </p:txBody>
      </p:sp>
    </p:spTree>
    <p:extLst>
      <p:ext uri="{BB962C8B-B14F-4D97-AF65-F5344CB8AC3E}">
        <p14:creationId xmlns:p14="http://schemas.microsoft.com/office/powerpoint/2010/main" val="2027284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7284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788335"/>
          </a:xfrm>
        </p:spPr>
        <p:txBody>
          <a:bodyPr/>
          <a:lstStyle/>
          <a:p>
            <a:r>
              <a:rPr lang="af-ZA" b="1" dirty="0">
                <a:solidFill>
                  <a:srgbClr val="008000"/>
                </a:solidFill>
              </a:rPr>
              <a:t>Luk. 19:10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solidFill>
                  <a:srgbClr val="008000"/>
                </a:solidFill>
              </a:rPr>
              <a:t/>
            </a:r>
            <a:br>
              <a:rPr lang="af-ZA" dirty="0" smtClean="0">
                <a:solidFill>
                  <a:srgbClr val="008000"/>
                </a:solidFill>
              </a:rPr>
            </a:br>
            <a:r>
              <a:rPr lang="af-ZA" i="1" dirty="0" smtClean="0"/>
              <a:t>“</a:t>
            </a:r>
            <a:r>
              <a:rPr lang="af-ZA" i="1" dirty="0"/>
              <a:t>Die Seun van die mens het immers gekom om te soek en te red wat verlore is.</a:t>
            </a:r>
            <a:r>
              <a:rPr lang="af-ZA" i="1" dirty="0" smtClean="0"/>
              <a:t>”</a:t>
            </a:r>
            <a:endParaRPr lang="en-US" dirty="0"/>
          </a:p>
        </p:txBody>
      </p:sp>
    </p:spTree>
    <p:extLst>
      <p:ext uri="{BB962C8B-B14F-4D97-AF65-F5344CB8AC3E}">
        <p14:creationId xmlns:p14="http://schemas.microsoft.com/office/powerpoint/2010/main" val="2027284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7284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788335"/>
          </a:xfrm>
        </p:spPr>
        <p:txBody>
          <a:bodyPr/>
          <a:lstStyle/>
          <a:p>
            <a:r>
              <a:rPr lang="af-ZA" b="1" dirty="0">
                <a:solidFill>
                  <a:srgbClr val="008000"/>
                </a:solidFill>
              </a:rPr>
              <a:t>Matt. 7:21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US" dirty="0"/>
          </a:p>
        </p:txBody>
      </p:sp>
    </p:spTree>
    <p:extLst>
      <p:ext uri="{BB962C8B-B14F-4D97-AF65-F5344CB8AC3E}">
        <p14:creationId xmlns:p14="http://schemas.microsoft.com/office/powerpoint/2010/main" val="2027284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54</Words>
  <Application>Microsoft Macintosh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Fil. 2:12    “...werk julle eie heil uit met vrees en bewing”</vt:lpstr>
      <vt:lpstr>PowerPoint Presentation</vt:lpstr>
      <vt:lpstr>Gal. 2:20   “ek is saam met Christus gekruisig, en nou is dit nie meer ek wat lewe nie, maar Christus wat in my lewe. Die lewe wat ek nou nog hier lewe, leef ek in die geloof in die Seun van God wat sy liefde vir my bewys het deur sy lewe vir my af te lê”</vt:lpstr>
      <vt:lpstr> “Such an individual has displayed an ignorance of the fundamental purpose of his life”                                M. Lloyd-Jones</vt:lpstr>
      <vt:lpstr>PowerPoint Presentation</vt:lpstr>
      <vt:lpstr>Luk. 19:10   “Die Seun van die mens het immers gekom om te soek en te red wat verlore is.”</vt:lpstr>
      <vt:lpstr>PowerPoint Presentation</vt:lpstr>
      <vt:lpstr>Matt. 7:21   “Nie elkeen wat vir My sê: ‘Here, Here,’ sal in die koninkryk van die hemel ingaan nie, maar net hy wat die wil doen van my Vader wat in die hemel is.”</vt:lpstr>
      <vt:lpstr>“Failure to fulful the call of duty and a willingness to mock around with obvious sin, will never in your life or mine, be accompanied by the experience of assurance”                                 Alistair Begg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2017-07-28T05:23:37Z</dcterms:created>
  <dcterms:modified xsi:type="dcterms:W3CDTF">2017-07-28T05:26:23Z</dcterms:modified>
</cp:coreProperties>
</file>