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84" autoAdjust="0"/>
    <p:restoredTop sz="94660"/>
  </p:normalViewPr>
  <p:slideViewPr>
    <p:cSldViewPr snapToGrid="0" snapToObjects="1">
      <p:cViewPr varScale="1">
        <p:scale>
          <a:sx n="139" d="100"/>
          <a:sy n="139" d="100"/>
        </p:scale>
        <p:origin x="-209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6CD432-E4C4-4E4B-BFBC-88C9B6881FCD}" type="datetimeFigureOut">
              <a:rPr lang="en-US" smtClean="0"/>
              <a:t>17/08/04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1186601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6CD432-E4C4-4E4B-BFBC-88C9B6881FCD}" type="datetimeFigureOut">
              <a:rPr lang="en-US" smtClean="0"/>
              <a:t>17/08/04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2014051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6CD432-E4C4-4E4B-BFBC-88C9B6881FCD}" type="datetimeFigureOut">
              <a:rPr lang="en-US" smtClean="0"/>
              <a:t>17/08/04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1045341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6CD432-E4C4-4E4B-BFBC-88C9B6881FCD}" type="datetimeFigureOut">
              <a:rPr lang="en-US" smtClean="0"/>
              <a:t>17/08/04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131755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6CD432-E4C4-4E4B-BFBC-88C9B6881FCD}" type="datetimeFigureOut">
              <a:rPr lang="en-US" smtClean="0"/>
              <a:t>17/08/04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4098228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6CD432-E4C4-4E4B-BFBC-88C9B6881FCD}" type="datetimeFigureOut">
              <a:rPr lang="en-US" smtClean="0"/>
              <a:t>17/08/04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4056564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6CD432-E4C4-4E4B-BFBC-88C9B6881FCD}" type="datetimeFigureOut">
              <a:rPr lang="en-US" smtClean="0"/>
              <a:t>17/08/04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1128996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6CD432-E4C4-4E4B-BFBC-88C9B6881FCD}" type="datetimeFigureOut">
              <a:rPr lang="en-US" smtClean="0"/>
              <a:t>17/08/04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2573220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6CD432-E4C4-4E4B-BFBC-88C9B6881FCD}" type="datetimeFigureOut">
              <a:rPr lang="en-US" smtClean="0"/>
              <a:t>17/08/04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1424268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6CD432-E4C4-4E4B-BFBC-88C9B6881FCD}" type="datetimeFigureOut">
              <a:rPr lang="en-US" smtClean="0"/>
              <a:t>17/08/04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3617699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6CD432-E4C4-4E4B-BFBC-88C9B6881FCD}" type="datetimeFigureOut">
              <a:rPr lang="en-US" smtClean="0"/>
              <a:t>17/08/04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8954BE-FD3B-904F-B782-41BB7D9728B7}" type="slidenum">
              <a:rPr lang="en-US" smtClean="0"/>
              <a:t>‹#›</a:t>
            </a:fld>
            <a:endParaRPr lang="en-US"/>
          </a:p>
        </p:txBody>
      </p:sp>
    </p:spTree>
    <p:extLst>
      <p:ext uri="{BB962C8B-B14F-4D97-AF65-F5344CB8AC3E}">
        <p14:creationId xmlns:p14="http://schemas.microsoft.com/office/powerpoint/2010/main" val="1360934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6CD432-E4C4-4E4B-BFBC-88C9B6881FCD}" type="datetimeFigureOut">
              <a:rPr lang="en-US" smtClean="0"/>
              <a:t>17/08/04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954BE-FD3B-904F-B782-41BB7D9728B7}" type="slidenum">
              <a:rPr lang="en-US" smtClean="0"/>
              <a:t>‹#›</a:t>
            </a:fld>
            <a:endParaRPr lang="en-US"/>
          </a:p>
        </p:txBody>
      </p:sp>
    </p:spTree>
    <p:extLst>
      <p:ext uri="{BB962C8B-B14F-4D97-AF65-F5344CB8AC3E}">
        <p14:creationId xmlns:p14="http://schemas.microsoft.com/office/powerpoint/2010/main" val="2329977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2567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i="1" dirty="0"/>
              <a:t>“</a:t>
            </a:r>
            <a:r>
              <a:rPr lang="af-ZA" i="1" u="sng" dirty="0"/>
              <a:t>Daarom</a:t>
            </a:r>
            <a:r>
              <a:rPr lang="af-ZA" i="1" dirty="0"/>
              <a:t> sal ek my daarvoor beywer dat julle ook ná my heengaan </a:t>
            </a:r>
            <a:r>
              <a:rPr lang="af-ZA" i="1" u="sng" dirty="0"/>
              <a:t>altyd hierdie dinge sal onthou</a:t>
            </a:r>
            <a:r>
              <a:rPr lang="af-ZA" i="1"/>
              <a:t>.</a:t>
            </a:r>
            <a:r>
              <a:rPr lang="af-ZA" i="1" smtClean="0"/>
              <a:t>”</a:t>
            </a:r>
            <a:endParaRPr lang="en-US" dirty="0"/>
          </a:p>
        </p:txBody>
      </p:sp>
    </p:spTree>
    <p:extLst>
      <p:ext uri="{BB962C8B-B14F-4D97-AF65-F5344CB8AC3E}">
        <p14:creationId xmlns:p14="http://schemas.microsoft.com/office/powerpoint/2010/main" val="2237739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Ef.  4:</a:t>
            </a:r>
            <a:r>
              <a:rPr lang="af-ZA" b="1" dirty="0" smtClean="0">
                <a:solidFill>
                  <a:srgbClr val="008000"/>
                </a:solidFill>
              </a:rPr>
              <a:t>11-12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En dít is die </a:t>
            </a:r>
            <a:r>
              <a:rPr lang="af-ZA" i="1" dirty="0" smtClean="0"/>
              <a:t>‘gawes’ </a:t>
            </a:r>
            <a:r>
              <a:rPr lang="af-ZA" i="1" dirty="0"/>
              <a:t>wat Hy </a:t>
            </a:r>
            <a:r>
              <a:rPr lang="af-ZA" i="1" dirty="0" smtClean="0"/>
              <a:t>‘gegee het’: </a:t>
            </a:r>
            <a:r>
              <a:rPr lang="af-ZA" i="1" dirty="0"/>
              <a:t>apostels, profete, evangeliste, en herders en leraars</a:t>
            </a:r>
            <a:r>
              <a:rPr lang="af-ZA" i="1" dirty="0" smtClean="0"/>
              <a:t>. Sy </a:t>
            </a:r>
            <a:r>
              <a:rPr lang="af-ZA" i="1" dirty="0"/>
              <a:t>doel daarmee was om die gelowiges toe te rus vir hulle diens en vir die opbou van die liggaam van Christus.</a:t>
            </a:r>
            <a:r>
              <a:rPr lang="af-ZA" i="1" dirty="0" smtClean="0"/>
              <a:t>”</a:t>
            </a:r>
            <a:endParaRPr lang="en-US" dirty="0"/>
          </a:p>
        </p:txBody>
      </p:sp>
    </p:spTree>
    <p:extLst>
      <p:ext uri="{BB962C8B-B14F-4D97-AF65-F5344CB8AC3E}">
        <p14:creationId xmlns:p14="http://schemas.microsoft.com/office/powerpoint/2010/main" val="2237739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Ef. 4:13</a:t>
            </a:r>
            <a:r>
              <a:rPr lang="af-ZA" b="1" dirty="0"/>
              <a:t>		</a:t>
            </a:r>
            <a:r>
              <a:rPr lang="af-ZA" b="1" dirty="0" smtClean="0"/>
              <a:t/>
            </a:r>
            <a:br>
              <a:rPr lang="af-ZA" b="1" dirty="0" smtClean="0"/>
            </a:br>
            <a:r>
              <a:rPr lang="af-ZA" b="1" dirty="0"/>
              <a:t/>
            </a:r>
            <a:br>
              <a:rPr lang="af-ZA" b="1" dirty="0"/>
            </a:br>
            <a:r>
              <a:rPr lang="af-ZA" i="1" dirty="0" smtClean="0"/>
              <a:t>“</a:t>
            </a:r>
            <a:r>
              <a:rPr lang="af-ZA" i="1" dirty="0"/>
              <a:t>So sal ons uiteindelik almal kom tot die werklike eenheid in ons geloof en in ons kennis van die Seun van God. Dan sal ons, sy kerk, soos 'n volgroeide mens wees, so volmaak en volwasse soos Christus.”</a:t>
            </a:r>
            <a:endParaRPr lang="en-US" dirty="0"/>
          </a:p>
        </p:txBody>
      </p:sp>
    </p:spTree>
    <p:extLst>
      <p:ext uri="{BB962C8B-B14F-4D97-AF65-F5344CB8AC3E}">
        <p14:creationId xmlns:p14="http://schemas.microsoft.com/office/powerpoint/2010/main" val="2237739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739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Deut. 6:6-9</a:t>
            </a:r>
            <a:r>
              <a:rPr lang="af-ZA" b="1" dirty="0"/>
              <a:t>	</a:t>
            </a:r>
            <a:r>
              <a:rPr lang="af-ZA" i="1" dirty="0"/>
              <a:t>“Hierdie gebooie wat ek jou vandag gegee het, moet in jou gedagtes bly. Jy moet dit inskerp by jou kinders en met hulle daaroor praat as jy in jou huis is en as jy op pad is, as jy gaan slaap en as jy opstaan. Jy moet dit as herinneringsteken vasbind aan jou hande, en dit moet 'n merk op jou voorkop wees. Skryf dit op jou deurkosyne en op jou stadspoorte.”</a:t>
            </a:r>
            <a:endParaRPr lang="en-US" dirty="0"/>
          </a:p>
        </p:txBody>
      </p:sp>
    </p:spTree>
    <p:extLst>
      <p:ext uri="{BB962C8B-B14F-4D97-AF65-F5344CB8AC3E}">
        <p14:creationId xmlns:p14="http://schemas.microsoft.com/office/powerpoint/2010/main" val="2237739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739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1 Kor. 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het my voorgeneem om met julle oor niks anders te praat nie as oor Jesus as die Christus, en wel oor Hom as die gekruisigde.”</a:t>
            </a:r>
            <a:endParaRPr lang="en-US" dirty="0"/>
          </a:p>
        </p:txBody>
      </p:sp>
    </p:spTree>
    <p:extLst>
      <p:ext uri="{BB962C8B-B14F-4D97-AF65-F5344CB8AC3E}">
        <p14:creationId xmlns:p14="http://schemas.microsoft.com/office/powerpoint/2010/main" val="2237739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739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2 Tim. 3:12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Almal wat in Christus Jesus toegewy aan God wil lewe, sal ook vervolg word.</a:t>
            </a:r>
            <a:r>
              <a:rPr lang="af-ZA" i="1" dirty="0" smtClean="0"/>
              <a:t>”</a:t>
            </a:r>
            <a:endParaRPr lang="en-US" dirty="0"/>
          </a:p>
        </p:txBody>
      </p:sp>
    </p:spTree>
    <p:extLst>
      <p:ext uri="{BB962C8B-B14F-4D97-AF65-F5344CB8AC3E}">
        <p14:creationId xmlns:p14="http://schemas.microsoft.com/office/powerpoint/2010/main" val="2237739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51</Words>
  <Application>Microsoft Macintosh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Ef.  4:11-12    “En dít is die ‘gawes’ wat Hy ‘gegee het’: apostels, profete, evangeliste, en herders en leraars. Sy doel daarmee was om die gelowiges toe te rus vir hulle diens en vir die opbou van die liggaam van Christus.”</vt:lpstr>
      <vt:lpstr>Ef. 4:13    “So sal ons uiteindelik almal kom tot die werklike eenheid in ons geloof en in ons kennis van die Seun van God. Dan sal ons, sy kerk, soos 'n volgroeide mens wees, so volmaak en volwasse soos Christus.”</vt:lpstr>
      <vt:lpstr>PowerPoint Presentation</vt:lpstr>
      <vt:lpstr>Deut. 6:6-9 “Hierdie gebooie wat ek jou vandag gegee het, moet in jou gedagtes bly. Jy moet dit inskerp by jou kinders en met hulle daaroor praat as jy in jou huis is en as jy op pad is, as jy gaan slaap en as jy opstaan. Jy moet dit as herinneringsteken vasbind aan jou hande, en dit moet 'n merk op jou voorkop wees. Skryf dit op jou deurkosyne en op jou stadspoorte.”</vt:lpstr>
      <vt:lpstr>PowerPoint Presentation</vt:lpstr>
      <vt:lpstr>1 Kor. 2:2   “Ek het my voorgeneem om met julle oor niks anders te praat nie as oor Jesus as die Christus, en wel oor Hom as die gekruisigde.”</vt:lpstr>
      <vt:lpstr>PowerPoint Presentation</vt:lpstr>
      <vt:lpstr>2 Tim. 3:12   “Almal wat in Christus Jesus toegewy aan God wil lewe, sal ook vervolg word.”</vt:lpstr>
      <vt:lpstr>“Daarom sal ek my daarvoor beywer dat julle ook ná my heengaan altyd hierdie dinge sal onthou.”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2017-08-04T06:10:22Z</dcterms:created>
  <dcterms:modified xsi:type="dcterms:W3CDTF">2017-08-04T06:14:16Z</dcterms:modified>
</cp:coreProperties>
</file>