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1" r:id="rId5"/>
    <p:sldId id="262" r:id="rId6"/>
    <p:sldId id="259" r:id="rId7"/>
    <p:sldId id="260"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186" autoAdjust="0"/>
    <p:restoredTop sz="94660"/>
  </p:normalViewPr>
  <p:slideViewPr>
    <p:cSldViewPr snapToGrid="0" snapToObjects="1">
      <p:cViewPr varScale="1">
        <p:scale>
          <a:sx n="139" d="100"/>
          <a:sy n="139" d="100"/>
        </p:scale>
        <p:origin x="-213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A9CBC3-DD1B-BD4B-886C-A3407C6E5A65}" type="datetimeFigureOut">
              <a:rPr lang="en-US" smtClean="0"/>
              <a:t>17/08/11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3F266-AC04-DC42-B394-FA8EE187A3E9}" type="slidenum">
              <a:rPr lang="en-US" smtClean="0"/>
              <a:t>‹#›</a:t>
            </a:fld>
            <a:endParaRPr lang="en-US"/>
          </a:p>
        </p:txBody>
      </p:sp>
    </p:spTree>
    <p:extLst>
      <p:ext uri="{BB962C8B-B14F-4D97-AF65-F5344CB8AC3E}">
        <p14:creationId xmlns:p14="http://schemas.microsoft.com/office/powerpoint/2010/main" val="2754488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A9CBC3-DD1B-BD4B-886C-A3407C6E5A65}" type="datetimeFigureOut">
              <a:rPr lang="en-US" smtClean="0"/>
              <a:t>17/08/11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3F266-AC04-DC42-B394-FA8EE187A3E9}" type="slidenum">
              <a:rPr lang="en-US" smtClean="0"/>
              <a:t>‹#›</a:t>
            </a:fld>
            <a:endParaRPr lang="en-US"/>
          </a:p>
        </p:txBody>
      </p:sp>
    </p:spTree>
    <p:extLst>
      <p:ext uri="{BB962C8B-B14F-4D97-AF65-F5344CB8AC3E}">
        <p14:creationId xmlns:p14="http://schemas.microsoft.com/office/powerpoint/2010/main" val="2740138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A9CBC3-DD1B-BD4B-886C-A3407C6E5A65}" type="datetimeFigureOut">
              <a:rPr lang="en-US" smtClean="0"/>
              <a:t>17/08/11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3F266-AC04-DC42-B394-FA8EE187A3E9}" type="slidenum">
              <a:rPr lang="en-US" smtClean="0"/>
              <a:t>‹#›</a:t>
            </a:fld>
            <a:endParaRPr lang="en-US"/>
          </a:p>
        </p:txBody>
      </p:sp>
    </p:spTree>
    <p:extLst>
      <p:ext uri="{BB962C8B-B14F-4D97-AF65-F5344CB8AC3E}">
        <p14:creationId xmlns:p14="http://schemas.microsoft.com/office/powerpoint/2010/main" val="1071230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A9CBC3-DD1B-BD4B-886C-A3407C6E5A65}" type="datetimeFigureOut">
              <a:rPr lang="en-US" smtClean="0"/>
              <a:t>17/08/11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3F266-AC04-DC42-B394-FA8EE187A3E9}" type="slidenum">
              <a:rPr lang="en-US" smtClean="0"/>
              <a:t>‹#›</a:t>
            </a:fld>
            <a:endParaRPr lang="en-US"/>
          </a:p>
        </p:txBody>
      </p:sp>
    </p:spTree>
    <p:extLst>
      <p:ext uri="{BB962C8B-B14F-4D97-AF65-F5344CB8AC3E}">
        <p14:creationId xmlns:p14="http://schemas.microsoft.com/office/powerpoint/2010/main" val="3918750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A9CBC3-DD1B-BD4B-886C-A3407C6E5A65}" type="datetimeFigureOut">
              <a:rPr lang="en-US" smtClean="0"/>
              <a:t>17/08/11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3F266-AC04-DC42-B394-FA8EE187A3E9}" type="slidenum">
              <a:rPr lang="en-US" smtClean="0"/>
              <a:t>‹#›</a:t>
            </a:fld>
            <a:endParaRPr lang="en-US"/>
          </a:p>
        </p:txBody>
      </p:sp>
    </p:spTree>
    <p:extLst>
      <p:ext uri="{BB962C8B-B14F-4D97-AF65-F5344CB8AC3E}">
        <p14:creationId xmlns:p14="http://schemas.microsoft.com/office/powerpoint/2010/main" val="1830425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A9CBC3-DD1B-BD4B-886C-A3407C6E5A65}" type="datetimeFigureOut">
              <a:rPr lang="en-US" smtClean="0"/>
              <a:t>17/08/11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3F266-AC04-DC42-B394-FA8EE187A3E9}" type="slidenum">
              <a:rPr lang="en-US" smtClean="0"/>
              <a:t>‹#›</a:t>
            </a:fld>
            <a:endParaRPr lang="en-US"/>
          </a:p>
        </p:txBody>
      </p:sp>
    </p:spTree>
    <p:extLst>
      <p:ext uri="{BB962C8B-B14F-4D97-AF65-F5344CB8AC3E}">
        <p14:creationId xmlns:p14="http://schemas.microsoft.com/office/powerpoint/2010/main" val="3749260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A9CBC3-DD1B-BD4B-886C-A3407C6E5A65}" type="datetimeFigureOut">
              <a:rPr lang="en-US" smtClean="0"/>
              <a:t>17/08/11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D3F266-AC04-DC42-B394-FA8EE187A3E9}" type="slidenum">
              <a:rPr lang="en-US" smtClean="0"/>
              <a:t>‹#›</a:t>
            </a:fld>
            <a:endParaRPr lang="en-US"/>
          </a:p>
        </p:txBody>
      </p:sp>
    </p:spTree>
    <p:extLst>
      <p:ext uri="{BB962C8B-B14F-4D97-AF65-F5344CB8AC3E}">
        <p14:creationId xmlns:p14="http://schemas.microsoft.com/office/powerpoint/2010/main" val="2688768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A9CBC3-DD1B-BD4B-886C-A3407C6E5A65}" type="datetimeFigureOut">
              <a:rPr lang="en-US" smtClean="0"/>
              <a:t>17/08/11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D3F266-AC04-DC42-B394-FA8EE187A3E9}" type="slidenum">
              <a:rPr lang="en-US" smtClean="0"/>
              <a:t>‹#›</a:t>
            </a:fld>
            <a:endParaRPr lang="en-US"/>
          </a:p>
        </p:txBody>
      </p:sp>
    </p:spTree>
    <p:extLst>
      <p:ext uri="{BB962C8B-B14F-4D97-AF65-F5344CB8AC3E}">
        <p14:creationId xmlns:p14="http://schemas.microsoft.com/office/powerpoint/2010/main" val="3899738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A9CBC3-DD1B-BD4B-886C-A3407C6E5A65}" type="datetimeFigureOut">
              <a:rPr lang="en-US" smtClean="0"/>
              <a:t>17/08/11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D3F266-AC04-DC42-B394-FA8EE187A3E9}" type="slidenum">
              <a:rPr lang="en-US" smtClean="0"/>
              <a:t>‹#›</a:t>
            </a:fld>
            <a:endParaRPr lang="en-US"/>
          </a:p>
        </p:txBody>
      </p:sp>
    </p:spTree>
    <p:extLst>
      <p:ext uri="{BB962C8B-B14F-4D97-AF65-F5344CB8AC3E}">
        <p14:creationId xmlns:p14="http://schemas.microsoft.com/office/powerpoint/2010/main" val="2118926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A9CBC3-DD1B-BD4B-886C-A3407C6E5A65}" type="datetimeFigureOut">
              <a:rPr lang="en-US" smtClean="0"/>
              <a:t>17/08/11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3F266-AC04-DC42-B394-FA8EE187A3E9}" type="slidenum">
              <a:rPr lang="en-US" smtClean="0"/>
              <a:t>‹#›</a:t>
            </a:fld>
            <a:endParaRPr lang="en-US"/>
          </a:p>
        </p:txBody>
      </p:sp>
    </p:spTree>
    <p:extLst>
      <p:ext uri="{BB962C8B-B14F-4D97-AF65-F5344CB8AC3E}">
        <p14:creationId xmlns:p14="http://schemas.microsoft.com/office/powerpoint/2010/main" val="3618321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A9CBC3-DD1B-BD4B-886C-A3407C6E5A65}" type="datetimeFigureOut">
              <a:rPr lang="en-US" smtClean="0"/>
              <a:t>17/08/11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3F266-AC04-DC42-B394-FA8EE187A3E9}" type="slidenum">
              <a:rPr lang="en-US" smtClean="0"/>
              <a:t>‹#›</a:t>
            </a:fld>
            <a:endParaRPr lang="en-US"/>
          </a:p>
        </p:txBody>
      </p:sp>
    </p:spTree>
    <p:extLst>
      <p:ext uri="{BB962C8B-B14F-4D97-AF65-F5344CB8AC3E}">
        <p14:creationId xmlns:p14="http://schemas.microsoft.com/office/powerpoint/2010/main" val="404459509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9CBC3-DD1B-BD4B-886C-A3407C6E5A65}" type="datetimeFigureOut">
              <a:rPr lang="en-US" smtClean="0"/>
              <a:t>17/08/11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D3F266-AC04-DC42-B394-FA8EE187A3E9}" type="slidenum">
              <a:rPr lang="en-US" smtClean="0"/>
              <a:t>‹#›</a:t>
            </a:fld>
            <a:endParaRPr lang="en-US"/>
          </a:p>
        </p:txBody>
      </p:sp>
    </p:spTree>
    <p:extLst>
      <p:ext uri="{BB962C8B-B14F-4D97-AF65-F5344CB8AC3E}">
        <p14:creationId xmlns:p14="http://schemas.microsoft.com/office/powerpoint/2010/main" val="3500563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0806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19:11-16	</a:t>
            </a:r>
            <a:r>
              <a:rPr lang="en-US" dirty="0">
                <a:solidFill>
                  <a:srgbClr val="008000"/>
                </a:solidFill>
              </a:rPr>
              <a:t/>
            </a:r>
            <a:br>
              <a:rPr lang="en-US" dirty="0">
                <a:solidFill>
                  <a:srgbClr val="008000"/>
                </a:solidFill>
              </a:rPr>
            </a:br>
            <a:endParaRPr lang="en-US" dirty="0">
              <a:solidFill>
                <a:srgbClr val="008000"/>
              </a:solidFill>
            </a:endParaRPr>
          </a:p>
        </p:txBody>
      </p:sp>
    </p:spTree>
    <p:extLst>
      <p:ext uri="{BB962C8B-B14F-4D97-AF65-F5344CB8AC3E}">
        <p14:creationId xmlns:p14="http://schemas.microsoft.com/office/powerpoint/2010/main" val="3440342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0342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Tim. 3:16-17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i="1" dirty="0" smtClean="0"/>
              <a:t>“</a:t>
            </a:r>
            <a:r>
              <a:rPr lang="af-ZA" i="1" dirty="0"/>
              <a:t>Die hele Skrif is deur God geïnspireer en het groot waarde om in die waarheid te onderrig, dwaling te bestry, verkeerdhede reg te stel en 'n regte lewenswyse te kweek,</a:t>
            </a:r>
            <a:r>
              <a:rPr lang="af-ZA" dirty="0"/>
              <a:t> </a:t>
            </a:r>
            <a:r>
              <a:rPr lang="af-ZA" i="1" dirty="0"/>
              <a:t>sodat die man wat in diens van God staan, volkome voorberei en toegerus sal wees vir elke goeie werk.</a:t>
            </a:r>
            <a:r>
              <a:rPr lang="af-ZA" i="1" dirty="0" smtClean="0"/>
              <a:t>”</a:t>
            </a:r>
            <a:endParaRPr lang="en-US" dirty="0"/>
          </a:p>
        </p:txBody>
      </p:sp>
    </p:spTree>
    <p:extLst>
      <p:ext uri="{BB962C8B-B14F-4D97-AF65-F5344CB8AC3E}">
        <p14:creationId xmlns:p14="http://schemas.microsoft.com/office/powerpoint/2010/main" val="3440342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0342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dirty="0"/>
              <a:t>		</a:t>
            </a:r>
            <a:r>
              <a:rPr lang="af-ZA" i="1" dirty="0"/>
              <a:t>“The Reformers believed Scripture to be God’s Word written. It was trusted, not doubted. It was studied, not ignored. It was taken as the final authority with regard to those matters on which it spoke or made affirmations...Starting from Scripture, one could find true knowledge of reality.”</a:t>
            </a:r>
            <a:r>
              <a:rPr lang="en-US" dirty="0"/>
              <a:t/>
            </a:r>
            <a:br>
              <a:rPr lang="en-US" dirty="0"/>
            </a:br>
            <a:r>
              <a:rPr lang="en-US" dirty="0" smtClean="0"/>
              <a:t>																											</a:t>
            </a:r>
            <a:r>
              <a:rPr lang="af-ZA" b="1" dirty="0" smtClean="0">
                <a:solidFill>
                  <a:srgbClr val="660066"/>
                </a:solidFill>
              </a:rPr>
              <a:t>Bush en Nettles</a:t>
            </a:r>
            <a:endParaRPr lang="en-US" dirty="0">
              <a:solidFill>
                <a:srgbClr val="660066"/>
              </a:solidFill>
            </a:endParaRPr>
          </a:p>
        </p:txBody>
      </p:sp>
    </p:spTree>
    <p:extLst>
      <p:ext uri="{BB962C8B-B14F-4D97-AF65-F5344CB8AC3E}">
        <p14:creationId xmlns:p14="http://schemas.microsoft.com/office/powerpoint/2010/main" val="478362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19:8-13</a:t>
            </a:r>
            <a:r>
              <a:rPr lang="af-ZA" dirty="0">
                <a:solidFill>
                  <a:srgbClr val="008000"/>
                </a:solidFill>
              </a:rPr>
              <a:t> </a:t>
            </a:r>
            <a:endParaRPr lang="en-US" dirty="0">
              <a:solidFill>
                <a:srgbClr val="008000"/>
              </a:solidFill>
            </a:endParaRPr>
          </a:p>
        </p:txBody>
      </p:sp>
    </p:spTree>
    <p:extLst>
      <p:ext uri="{BB962C8B-B14F-4D97-AF65-F5344CB8AC3E}">
        <p14:creationId xmlns:p14="http://schemas.microsoft.com/office/powerpoint/2010/main" val="478362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“Die woord van die Here is </a:t>
            </a:r>
            <a:r>
              <a:rPr lang="af-ZA" b="1" i="1" dirty="0"/>
              <a:t>volmaak</a:t>
            </a:r>
            <a:r>
              <a:rPr lang="af-ZA" i="1" dirty="0"/>
              <a:t>: dit gee lewe.</a:t>
            </a:r>
            <a:r>
              <a:rPr lang="en-US" dirty="0"/>
              <a:t/>
            </a:r>
            <a:br>
              <a:rPr lang="en-US" dirty="0"/>
            </a:br>
            <a:r>
              <a:rPr lang="af-ZA" i="1" dirty="0"/>
              <a:t>Die onderwysing van die Here is </a:t>
            </a:r>
            <a:r>
              <a:rPr lang="af-ZA" b="1" i="1" dirty="0"/>
              <a:t>betroubaar</a:t>
            </a:r>
            <a:r>
              <a:rPr lang="af-ZA" i="1" dirty="0"/>
              <a:t>: dit gee wysheid aan dié wat nog onervare is.</a:t>
            </a:r>
            <a:r>
              <a:rPr lang="en-US" dirty="0"/>
              <a:t/>
            </a:r>
            <a:br>
              <a:rPr lang="en-US" dirty="0"/>
            </a:br>
            <a:r>
              <a:rPr lang="af-ZA" i="1" dirty="0"/>
              <a:t>Die bevele van die Here </a:t>
            </a:r>
            <a:r>
              <a:rPr lang="af-ZA" b="1" i="1" dirty="0"/>
              <a:t>dui die regte koers aan</a:t>
            </a:r>
            <a:r>
              <a:rPr lang="af-ZA" i="1" dirty="0"/>
              <a:t>: dit bring blydskap.</a:t>
            </a:r>
            <a:r>
              <a:rPr lang="en-US" dirty="0" smtClean="0">
                <a:effectLst/>
              </a:rPr>
              <a:t> </a:t>
            </a:r>
            <a:endParaRPr lang="en-US" dirty="0"/>
          </a:p>
        </p:txBody>
      </p:sp>
    </p:spTree>
    <p:extLst>
      <p:ext uri="{BB962C8B-B14F-4D97-AF65-F5344CB8AC3E}">
        <p14:creationId xmlns:p14="http://schemas.microsoft.com/office/powerpoint/2010/main" val="3440342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Die gebod van die Here is </a:t>
            </a:r>
            <a:r>
              <a:rPr lang="af-ZA" b="1" i="1" dirty="0"/>
              <a:t>helder</a:t>
            </a:r>
            <a:r>
              <a:rPr lang="af-ZA" i="1" dirty="0"/>
              <a:t>: dit gee insig.</a:t>
            </a:r>
            <a:r>
              <a:rPr lang="en-US" dirty="0"/>
              <a:t/>
            </a:r>
            <a:br>
              <a:rPr lang="en-US" dirty="0"/>
            </a:br>
            <a:r>
              <a:rPr lang="af-ZA" i="1" dirty="0"/>
              <a:t>Die eise van die Here vir sy diens is </a:t>
            </a:r>
            <a:r>
              <a:rPr lang="af-ZA" b="1" i="1" dirty="0"/>
              <a:t>goed</a:t>
            </a:r>
            <a:r>
              <a:rPr lang="af-ZA" i="1" dirty="0"/>
              <a:t>: dit staan altyd vas.</a:t>
            </a:r>
            <a:r>
              <a:rPr lang="en-US" dirty="0"/>
              <a:t/>
            </a:r>
            <a:br>
              <a:rPr lang="en-US" dirty="0"/>
            </a:br>
            <a:r>
              <a:rPr lang="af-ZA" i="1" dirty="0"/>
              <a:t>Die bepalings van die Here is </a:t>
            </a:r>
            <a:r>
              <a:rPr lang="af-ZA" b="1" i="1" dirty="0"/>
              <a:t>reg</a:t>
            </a:r>
            <a:r>
              <a:rPr lang="af-ZA" i="1" dirty="0"/>
              <a:t>: elkeen van hulle is </a:t>
            </a:r>
            <a:r>
              <a:rPr lang="af-ZA" b="1" i="1" dirty="0"/>
              <a:t>regverdig</a:t>
            </a:r>
            <a:r>
              <a:rPr lang="af-ZA" i="1" dirty="0"/>
              <a:t>.</a:t>
            </a:r>
            <a:r>
              <a:rPr lang="en-US" dirty="0"/>
              <a:t/>
            </a:r>
            <a:br>
              <a:rPr lang="en-US" dirty="0"/>
            </a:br>
            <a:r>
              <a:rPr lang="af-ZA" i="1" dirty="0"/>
              <a:t>Hulle is </a:t>
            </a:r>
            <a:r>
              <a:rPr lang="af-ZA" b="1" i="1" dirty="0"/>
              <a:t>kosbaarder</a:t>
            </a:r>
            <a:r>
              <a:rPr lang="af-ZA" i="1" dirty="0"/>
              <a:t> as goud, selfs as baie goud, soeter as heuning, as druppels uit 'n heuningkoek</a:t>
            </a:r>
            <a:r>
              <a:rPr lang="af-ZA" i="1" dirty="0" smtClean="0"/>
              <a:t>.</a:t>
            </a:r>
            <a:endParaRPr lang="en-US" dirty="0"/>
          </a:p>
        </p:txBody>
      </p:sp>
    </p:spTree>
    <p:extLst>
      <p:ext uri="{BB962C8B-B14F-4D97-AF65-F5344CB8AC3E}">
        <p14:creationId xmlns:p14="http://schemas.microsoft.com/office/powerpoint/2010/main" val="3440342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U </a:t>
            </a:r>
            <a:r>
              <a:rPr lang="af-ZA" i="1" dirty="0"/>
              <a:t>dienaar laat hom daardeur leer.</a:t>
            </a:r>
            <a:r>
              <a:rPr lang="en-US" dirty="0"/>
              <a:t/>
            </a:r>
            <a:br>
              <a:rPr lang="en-US" dirty="0"/>
            </a:br>
            <a:r>
              <a:rPr lang="af-ZA" i="1" dirty="0"/>
              <a:t>Wie dit alles onderhou, groot is sy beloning.</a:t>
            </a:r>
            <a:r>
              <a:rPr lang="en-US" dirty="0"/>
              <a:t/>
            </a:r>
            <a:br>
              <a:rPr lang="en-US" dirty="0"/>
            </a:br>
            <a:r>
              <a:rPr lang="af-ZA" i="1" dirty="0"/>
              <a:t>Wie sien sy eie dwalinge raak?</a:t>
            </a:r>
            <a:r>
              <a:rPr lang="af-ZA" i="1" dirty="0" smtClean="0"/>
              <a:t>”</a:t>
            </a:r>
            <a:endParaRPr lang="en-US" dirty="0"/>
          </a:p>
        </p:txBody>
      </p:sp>
    </p:spTree>
    <p:extLst>
      <p:ext uri="{BB962C8B-B14F-4D97-AF65-F5344CB8AC3E}">
        <p14:creationId xmlns:p14="http://schemas.microsoft.com/office/powerpoint/2010/main" val="3440342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0342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119:105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dirty="0"/>
              <a:t>U woord is die lamp wat my die weg wys, die lig op my pad.</a:t>
            </a:r>
            <a:r>
              <a:rPr lang="af-ZA" dirty="0" smtClean="0"/>
              <a:t>”</a:t>
            </a:r>
            <a:endParaRPr lang="en-US" dirty="0"/>
          </a:p>
        </p:txBody>
      </p:sp>
    </p:spTree>
    <p:extLst>
      <p:ext uri="{BB962C8B-B14F-4D97-AF65-F5344CB8AC3E}">
        <p14:creationId xmlns:p14="http://schemas.microsoft.com/office/powerpoint/2010/main" val="3440342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In die begin was die Woord daar, en die Woord was by God, en die Woord was self God.</a:t>
            </a:r>
            <a:r>
              <a:rPr lang="af-ZA" i="1" dirty="0" smtClean="0"/>
              <a:t>”</a:t>
            </a:r>
            <a:endParaRPr lang="en-US" dirty="0"/>
          </a:p>
        </p:txBody>
      </p:sp>
    </p:spTree>
    <p:extLst>
      <p:ext uri="{BB962C8B-B14F-4D97-AF65-F5344CB8AC3E}">
        <p14:creationId xmlns:p14="http://schemas.microsoft.com/office/powerpoint/2010/main" val="34403424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TotalTime>
  <Words>64</Words>
  <Application>Microsoft Macintosh PowerPoint</Application>
  <PresentationFormat>On-screen Show (4:3)</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  “The Reformers believed Scripture to be God’s Word written. It was trusted, not doubted. It was studied, not ignored. It was taken as the final authority with regard to those matters on which it spoke or made affirmations...Starting from Scripture, one could find true knowledge of reality.”                            Bush en Nettles</vt:lpstr>
      <vt:lpstr>Ps. 19:8-13 </vt:lpstr>
      <vt:lpstr>“Die woord van die Here is volmaak: dit gee lewe. Die onderwysing van die Here is betroubaar: dit gee wysheid aan dié wat nog onervare is. Die bevele van die Here dui die regte koers aan: dit bring blydskap. </vt:lpstr>
      <vt:lpstr>Die gebod van die Here is helder: dit gee insig. Die eise van die Here vir sy diens is goed: dit staan altyd vas. Die bepalings van die Here is reg: elkeen van hulle is regverdig. Hulle is kosbaarder as goud, selfs as baie goud, soeter as heuning, as druppels uit 'n heuningkoek.</vt:lpstr>
      <vt:lpstr>U dienaar laat hom daardeur leer. Wie dit alles onderhou, groot is sy beloning. Wie sien sy eie dwalinge raak?”</vt:lpstr>
      <vt:lpstr>PowerPoint Presentation</vt:lpstr>
      <vt:lpstr>Ps. 119:105    “U woord is die lamp wat my die weg wys, die lig op my pad.”</vt:lpstr>
      <vt:lpstr>Joh. 1:1    “In die begin was die Woord daar, en die Woord was by God, en die Woord was self God.”</vt:lpstr>
      <vt:lpstr>Open. 19:11-16  </vt:lpstr>
      <vt:lpstr>PowerPoint Presentation</vt:lpstr>
      <vt:lpstr>2 Tim. 3:16-17   “Die hele Skrif is deur God geïnspireer en het groot waarde om in die waarheid te onderrig, dwaling te bestry, verkeerdhede reg te stel en 'n regte lewenswyse te kweek, sodat die man wat in diens van God staan, volkome voorberei en toegerus sal wees vir elke goeie werk.”</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2017-08-11T06:23:59Z</dcterms:created>
  <dcterms:modified xsi:type="dcterms:W3CDTF">2017-08-11T06:29:55Z</dcterms:modified>
</cp:coreProperties>
</file>