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74" r:id="rId7"/>
    <p:sldId id="275" r:id="rId8"/>
    <p:sldId id="276" r:id="rId9"/>
    <p:sldId id="262" r:id="rId10"/>
    <p:sldId id="263" r:id="rId11"/>
    <p:sldId id="261" r:id="rId12"/>
    <p:sldId id="264" r:id="rId13"/>
    <p:sldId id="265" r:id="rId14"/>
    <p:sldId id="266" r:id="rId15"/>
    <p:sldId id="267" r:id="rId16"/>
    <p:sldId id="268" r:id="rId17"/>
    <p:sldId id="269" r:id="rId18"/>
    <p:sldId id="270" r:id="rId19"/>
    <p:sldId id="271"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305" autoAdjust="0"/>
    <p:restoredTop sz="94660"/>
  </p:normalViewPr>
  <p:slideViewPr>
    <p:cSldViewPr snapToGrid="0" snapToObjects="1">
      <p:cViewPr varScale="1">
        <p:scale>
          <a:sx n="139" d="100"/>
          <a:sy n="139" d="100"/>
        </p:scale>
        <p:origin x="-2128"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5B7FDB9-1B82-F74E-87D1-9566E58DEC4D}" type="datetimeFigureOut">
              <a:rPr lang="en-US" smtClean="0"/>
              <a:t>17/08/18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22465D-A038-2349-AA84-2BFC8A382375}" type="slidenum">
              <a:rPr lang="en-US" smtClean="0"/>
              <a:t>‹#›</a:t>
            </a:fld>
            <a:endParaRPr lang="en-US"/>
          </a:p>
        </p:txBody>
      </p:sp>
    </p:spTree>
    <p:extLst>
      <p:ext uri="{BB962C8B-B14F-4D97-AF65-F5344CB8AC3E}">
        <p14:creationId xmlns:p14="http://schemas.microsoft.com/office/powerpoint/2010/main" val="2659098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B7FDB9-1B82-F74E-87D1-9566E58DEC4D}" type="datetimeFigureOut">
              <a:rPr lang="en-US" smtClean="0"/>
              <a:t>17/08/18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22465D-A038-2349-AA84-2BFC8A382375}" type="slidenum">
              <a:rPr lang="en-US" smtClean="0"/>
              <a:t>‹#›</a:t>
            </a:fld>
            <a:endParaRPr lang="en-US"/>
          </a:p>
        </p:txBody>
      </p:sp>
    </p:spTree>
    <p:extLst>
      <p:ext uri="{BB962C8B-B14F-4D97-AF65-F5344CB8AC3E}">
        <p14:creationId xmlns:p14="http://schemas.microsoft.com/office/powerpoint/2010/main" val="40580318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B7FDB9-1B82-F74E-87D1-9566E58DEC4D}" type="datetimeFigureOut">
              <a:rPr lang="en-US" smtClean="0"/>
              <a:t>17/08/18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22465D-A038-2349-AA84-2BFC8A382375}" type="slidenum">
              <a:rPr lang="en-US" smtClean="0"/>
              <a:t>‹#›</a:t>
            </a:fld>
            <a:endParaRPr lang="en-US"/>
          </a:p>
        </p:txBody>
      </p:sp>
    </p:spTree>
    <p:extLst>
      <p:ext uri="{BB962C8B-B14F-4D97-AF65-F5344CB8AC3E}">
        <p14:creationId xmlns:p14="http://schemas.microsoft.com/office/powerpoint/2010/main" val="420384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B7FDB9-1B82-F74E-87D1-9566E58DEC4D}" type="datetimeFigureOut">
              <a:rPr lang="en-US" smtClean="0"/>
              <a:t>17/08/18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22465D-A038-2349-AA84-2BFC8A382375}" type="slidenum">
              <a:rPr lang="en-US" smtClean="0"/>
              <a:t>‹#›</a:t>
            </a:fld>
            <a:endParaRPr lang="en-US"/>
          </a:p>
        </p:txBody>
      </p:sp>
    </p:spTree>
    <p:extLst>
      <p:ext uri="{BB962C8B-B14F-4D97-AF65-F5344CB8AC3E}">
        <p14:creationId xmlns:p14="http://schemas.microsoft.com/office/powerpoint/2010/main" val="517283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B7FDB9-1B82-F74E-87D1-9566E58DEC4D}" type="datetimeFigureOut">
              <a:rPr lang="en-US" smtClean="0"/>
              <a:t>17/08/18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22465D-A038-2349-AA84-2BFC8A382375}" type="slidenum">
              <a:rPr lang="en-US" smtClean="0"/>
              <a:t>‹#›</a:t>
            </a:fld>
            <a:endParaRPr lang="en-US"/>
          </a:p>
        </p:txBody>
      </p:sp>
    </p:spTree>
    <p:extLst>
      <p:ext uri="{BB962C8B-B14F-4D97-AF65-F5344CB8AC3E}">
        <p14:creationId xmlns:p14="http://schemas.microsoft.com/office/powerpoint/2010/main" val="4005416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B7FDB9-1B82-F74E-87D1-9566E58DEC4D}" type="datetimeFigureOut">
              <a:rPr lang="en-US" smtClean="0"/>
              <a:t>17/08/18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22465D-A038-2349-AA84-2BFC8A382375}" type="slidenum">
              <a:rPr lang="en-US" smtClean="0"/>
              <a:t>‹#›</a:t>
            </a:fld>
            <a:endParaRPr lang="en-US"/>
          </a:p>
        </p:txBody>
      </p:sp>
    </p:spTree>
    <p:extLst>
      <p:ext uri="{BB962C8B-B14F-4D97-AF65-F5344CB8AC3E}">
        <p14:creationId xmlns:p14="http://schemas.microsoft.com/office/powerpoint/2010/main" val="3901335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B7FDB9-1B82-F74E-87D1-9566E58DEC4D}" type="datetimeFigureOut">
              <a:rPr lang="en-US" smtClean="0"/>
              <a:t>17/08/18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22465D-A038-2349-AA84-2BFC8A382375}" type="slidenum">
              <a:rPr lang="en-US" smtClean="0"/>
              <a:t>‹#›</a:t>
            </a:fld>
            <a:endParaRPr lang="en-US"/>
          </a:p>
        </p:txBody>
      </p:sp>
    </p:spTree>
    <p:extLst>
      <p:ext uri="{BB962C8B-B14F-4D97-AF65-F5344CB8AC3E}">
        <p14:creationId xmlns:p14="http://schemas.microsoft.com/office/powerpoint/2010/main" val="3084472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B7FDB9-1B82-F74E-87D1-9566E58DEC4D}" type="datetimeFigureOut">
              <a:rPr lang="en-US" smtClean="0"/>
              <a:t>17/08/18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22465D-A038-2349-AA84-2BFC8A382375}" type="slidenum">
              <a:rPr lang="en-US" smtClean="0"/>
              <a:t>‹#›</a:t>
            </a:fld>
            <a:endParaRPr lang="en-US"/>
          </a:p>
        </p:txBody>
      </p:sp>
    </p:spTree>
    <p:extLst>
      <p:ext uri="{BB962C8B-B14F-4D97-AF65-F5344CB8AC3E}">
        <p14:creationId xmlns:p14="http://schemas.microsoft.com/office/powerpoint/2010/main" val="2702911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B7FDB9-1B82-F74E-87D1-9566E58DEC4D}" type="datetimeFigureOut">
              <a:rPr lang="en-US" smtClean="0"/>
              <a:t>17/08/18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22465D-A038-2349-AA84-2BFC8A382375}" type="slidenum">
              <a:rPr lang="en-US" smtClean="0"/>
              <a:t>‹#›</a:t>
            </a:fld>
            <a:endParaRPr lang="en-US"/>
          </a:p>
        </p:txBody>
      </p:sp>
    </p:spTree>
    <p:extLst>
      <p:ext uri="{BB962C8B-B14F-4D97-AF65-F5344CB8AC3E}">
        <p14:creationId xmlns:p14="http://schemas.microsoft.com/office/powerpoint/2010/main" val="80410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B7FDB9-1B82-F74E-87D1-9566E58DEC4D}" type="datetimeFigureOut">
              <a:rPr lang="en-US" smtClean="0"/>
              <a:t>17/08/18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22465D-A038-2349-AA84-2BFC8A382375}" type="slidenum">
              <a:rPr lang="en-US" smtClean="0"/>
              <a:t>‹#›</a:t>
            </a:fld>
            <a:endParaRPr lang="en-US"/>
          </a:p>
        </p:txBody>
      </p:sp>
    </p:spTree>
    <p:extLst>
      <p:ext uri="{BB962C8B-B14F-4D97-AF65-F5344CB8AC3E}">
        <p14:creationId xmlns:p14="http://schemas.microsoft.com/office/powerpoint/2010/main" val="3123370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B7FDB9-1B82-F74E-87D1-9566E58DEC4D}" type="datetimeFigureOut">
              <a:rPr lang="en-US" smtClean="0"/>
              <a:t>17/08/18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22465D-A038-2349-AA84-2BFC8A382375}" type="slidenum">
              <a:rPr lang="en-US" smtClean="0"/>
              <a:t>‹#›</a:t>
            </a:fld>
            <a:endParaRPr lang="en-US"/>
          </a:p>
        </p:txBody>
      </p:sp>
    </p:spTree>
    <p:extLst>
      <p:ext uri="{BB962C8B-B14F-4D97-AF65-F5344CB8AC3E}">
        <p14:creationId xmlns:p14="http://schemas.microsoft.com/office/powerpoint/2010/main" val="25801207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B7FDB9-1B82-F74E-87D1-9566E58DEC4D}" type="datetimeFigureOut">
              <a:rPr lang="en-US" smtClean="0"/>
              <a:t>17/08/18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22465D-A038-2349-AA84-2BFC8A382375}" type="slidenum">
              <a:rPr lang="en-US" smtClean="0"/>
              <a:t>‹#›</a:t>
            </a:fld>
            <a:endParaRPr lang="en-US"/>
          </a:p>
        </p:txBody>
      </p:sp>
    </p:spTree>
    <p:extLst>
      <p:ext uri="{BB962C8B-B14F-4D97-AF65-F5344CB8AC3E}">
        <p14:creationId xmlns:p14="http://schemas.microsoft.com/office/powerpoint/2010/main" val="3325905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843713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34064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24:11-12</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Daar sal baie vals profete kom, en hulle sal baie mense mislei. Omdat die minagting van die wet van God sal toeneem, sal die liefde by baie verkoel.</a:t>
            </a:r>
            <a:r>
              <a:rPr lang="af-ZA" i="1" dirty="0" smtClean="0"/>
              <a:t>”</a:t>
            </a:r>
            <a:endParaRPr lang="en-US" dirty="0"/>
          </a:p>
        </p:txBody>
      </p:sp>
    </p:spTree>
    <p:extLst>
      <p:ext uri="{BB962C8B-B14F-4D97-AF65-F5344CB8AC3E}">
        <p14:creationId xmlns:p14="http://schemas.microsoft.com/office/powerpoint/2010/main" val="14234064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8000"/>
                </a:solidFill>
              </a:rPr>
              <a:t>II Tim. 2:2-4</a:t>
            </a:r>
            <a:r>
              <a:rPr lang="af-ZA" dirty="0">
                <a:solidFill>
                  <a:srgbClr val="008000"/>
                </a:solidFill>
              </a:rPr>
              <a:t>	</a:t>
            </a:r>
            <a:r>
              <a:rPr lang="af-ZA" dirty="0" smtClean="0">
                <a:solidFill>
                  <a:srgbClr val="008000"/>
                </a:solidFill>
              </a:rPr>
              <a:t/>
            </a:r>
            <a:br>
              <a:rPr lang="af-ZA" dirty="0" smtClean="0">
                <a:solidFill>
                  <a:srgbClr val="008000"/>
                </a:solidFill>
              </a:rPr>
            </a:br>
            <a:r>
              <a:rPr lang="af-ZA" i="1" dirty="0" smtClean="0"/>
              <a:t>“</a:t>
            </a:r>
            <a:r>
              <a:rPr lang="af-ZA" i="1" dirty="0"/>
              <a:t>verkondig die woord; hou daarmee vol, tydig en ontydig; </a:t>
            </a:r>
            <a:r>
              <a:rPr lang="af-ZA" i="1" u="sng" dirty="0"/>
              <a:t>weerlê</a:t>
            </a:r>
            <a:r>
              <a:rPr lang="af-ZA" i="1" dirty="0"/>
              <a:t>, </a:t>
            </a:r>
            <a:r>
              <a:rPr lang="af-ZA" i="1" u="sng" dirty="0"/>
              <a:t>bestraf</a:t>
            </a:r>
            <a:r>
              <a:rPr lang="af-ZA" i="1" dirty="0"/>
              <a:t>, bemoedig deur met alle geduld onderrig te gee, want daar sal 'n tyd kom wanneer die mense </a:t>
            </a:r>
            <a:r>
              <a:rPr lang="af-ZA" i="1" u="sng" dirty="0"/>
              <a:t>die gesonde leer nie meer sal verdra</a:t>
            </a:r>
            <a:r>
              <a:rPr lang="af-ZA" i="1" dirty="0"/>
              <a:t> nie. Hulle sal hulle eie begeertes volg en vir hulle </a:t>
            </a:r>
            <a:r>
              <a:rPr lang="af-ZA" i="1" u="sng" dirty="0"/>
              <a:t>leermeesters bymekaarmaak wat net sal sê wat hulle graag wil hoo</a:t>
            </a:r>
            <a:r>
              <a:rPr lang="af-ZA" i="1" dirty="0"/>
              <a:t>r. Hulle sal die waarheid nie wil hoor nie en hulle tot verdigsels wend.”</a:t>
            </a:r>
            <a:endParaRPr lang="en-US" dirty="0"/>
          </a:p>
        </p:txBody>
      </p:sp>
    </p:spTree>
    <p:extLst>
      <p:ext uri="{BB962C8B-B14F-4D97-AF65-F5344CB8AC3E}">
        <p14:creationId xmlns:p14="http://schemas.microsoft.com/office/powerpoint/2010/main" val="14234064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i="1" dirty="0" smtClean="0"/>
              <a:t>“</a:t>
            </a:r>
            <a:r>
              <a:rPr lang="af-ZA" i="1" dirty="0"/>
              <a:t>False teachers arise when the curch begins to embrace the worldy culture around it. As a result, congregations no longer desire to ‘endure [hold to] sound [healthy] doctrine’. God-centered worship and preaching is replaced by man-made antics and entertainment. A biblical emphasis on sin, repentance, and holiness is replaced by an emphasis on self-esteem and felt needs”</a:t>
            </a:r>
            <a:r>
              <a:rPr lang="en-US" dirty="0"/>
              <a:t/>
            </a:r>
            <a:br>
              <a:rPr lang="en-US" dirty="0"/>
            </a:br>
            <a:r>
              <a:rPr lang="en-US" dirty="0" smtClean="0"/>
              <a:t>																				</a:t>
            </a:r>
            <a:r>
              <a:rPr lang="en-US" dirty="0" smtClean="0">
                <a:solidFill>
                  <a:srgbClr val="660066"/>
                </a:solidFill>
              </a:rPr>
              <a:t>			</a:t>
            </a:r>
            <a:r>
              <a:rPr lang="af-ZA" b="1" dirty="0" smtClean="0">
                <a:solidFill>
                  <a:srgbClr val="660066"/>
                </a:solidFill>
              </a:rPr>
              <a:t>John McArthur</a:t>
            </a:r>
            <a:r>
              <a:rPr lang="af-ZA" dirty="0" smtClean="0">
                <a:solidFill>
                  <a:srgbClr val="660066"/>
                </a:solidFill>
              </a:rPr>
              <a:t>	</a:t>
            </a:r>
            <a:r>
              <a:rPr lang="af-ZA" dirty="0" smtClean="0"/>
              <a:t>	</a:t>
            </a:r>
            <a:endParaRPr lang="en-US" dirty="0"/>
          </a:p>
        </p:txBody>
      </p:sp>
    </p:spTree>
    <p:extLst>
      <p:ext uri="{BB962C8B-B14F-4D97-AF65-F5344CB8AC3E}">
        <p14:creationId xmlns:p14="http://schemas.microsoft.com/office/powerpoint/2010/main" val="14234064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34064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7:15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Pas op vir die vals profete. Hulle kom na julle toe in skaapsklere, maar in werklikheid is hulle verskeurende wolwe.”</a:t>
            </a:r>
            <a:endParaRPr lang="en-US" dirty="0"/>
          </a:p>
        </p:txBody>
      </p:sp>
    </p:spTree>
    <p:extLst>
      <p:ext uri="{BB962C8B-B14F-4D97-AF65-F5344CB8AC3E}">
        <p14:creationId xmlns:p14="http://schemas.microsoft.com/office/powerpoint/2010/main" val="14234064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34064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7:13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Gaan deur die nou poort in. Die poort wat na die verderf lei, is wyd en die pad daarheen breed, en dié wat daardeur ingaan, is baie.</a:t>
            </a:r>
            <a:r>
              <a:rPr lang="af-ZA" i="1" dirty="0" smtClean="0"/>
              <a:t>”</a:t>
            </a:r>
            <a:endParaRPr lang="en-US" dirty="0"/>
          </a:p>
        </p:txBody>
      </p:sp>
    </p:spTree>
    <p:extLst>
      <p:ext uri="{BB962C8B-B14F-4D97-AF65-F5344CB8AC3E}">
        <p14:creationId xmlns:p14="http://schemas.microsoft.com/office/powerpoint/2010/main" val="14234064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24:10-13</a:t>
            </a:r>
            <a:r>
              <a:rPr lang="af-ZA" dirty="0">
                <a:solidFill>
                  <a:srgbClr val="008000"/>
                </a:solidFill>
              </a:rPr>
              <a:t>	</a:t>
            </a:r>
            <a:r>
              <a:rPr lang="af-ZA" dirty="0" smtClean="0">
                <a:solidFill>
                  <a:srgbClr val="008000"/>
                </a:solidFill>
              </a:rPr>
              <a:t/>
            </a:r>
            <a:br>
              <a:rPr lang="af-ZA" dirty="0" smtClean="0">
                <a:solidFill>
                  <a:srgbClr val="008000"/>
                </a:solidFill>
              </a:rPr>
            </a:br>
            <a:r>
              <a:rPr lang="af-ZA" i="1" dirty="0" smtClean="0"/>
              <a:t>“</a:t>
            </a:r>
            <a:r>
              <a:rPr lang="af-ZA" i="1" dirty="0"/>
              <a:t>In daardie tyd sal baie mense van die geloof afvallig word, en hulle sal mekaar verraai en mekaar haat. Daar sal baie vals profete kom, en hulle sal baie mense mislei. Omdat die minagting van die wet van God sal toeneem, sal die liefde by baie verkoel. Maar wie tot die einde volhard, sal gered word.”</a:t>
            </a:r>
            <a:endParaRPr lang="en-US" dirty="0"/>
          </a:p>
        </p:txBody>
      </p:sp>
    </p:spTree>
    <p:extLst>
      <p:ext uri="{BB962C8B-B14F-4D97-AF65-F5344CB8AC3E}">
        <p14:creationId xmlns:p14="http://schemas.microsoft.com/office/powerpoint/2010/main" val="14234064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3406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Open. 22:18-</a:t>
            </a:r>
            <a:r>
              <a:rPr lang="af-ZA" b="1" dirty="0" smtClean="0">
                <a:solidFill>
                  <a:srgbClr val="008000"/>
                </a:solidFill>
              </a:rPr>
              <a:t>19</a:t>
            </a:r>
            <a:br>
              <a:rPr lang="af-ZA" b="1" dirty="0" smtClean="0">
                <a:solidFill>
                  <a:srgbClr val="008000"/>
                </a:solidFill>
              </a:rPr>
            </a:br>
            <a:r>
              <a:rPr lang="af-ZA" dirty="0">
                <a:solidFill>
                  <a:srgbClr val="008000"/>
                </a:solidFill>
              </a:rPr>
              <a:t>	</a:t>
            </a:r>
            <a:r>
              <a:rPr lang="af-ZA" dirty="0" smtClean="0">
                <a:solidFill>
                  <a:srgbClr val="008000"/>
                </a:solidFill>
              </a:rPr>
              <a:t/>
            </a:r>
            <a:br>
              <a:rPr lang="af-ZA" dirty="0" smtClean="0">
                <a:solidFill>
                  <a:srgbClr val="008000"/>
                </a:solidFill>
              </a:rPr>
            </a:br>
            <a:r>
              <a:rPr lang="af-ZA" i="1" dirty="0" smtClean="0"/>
              <a:t>“As </a:t>
            </a:r>
            <a:r>
              <a:rPr lang="af-ZA" i="1" dirty="0"/>
              <a:t>iemand iets hieraan byvoeg, sal God vir hom die plae byvoeg waarvan in hierdie boek geskrywe is; en as iemand een van die woorde van hierdie profetiese boek wegneem, sal God sy deel aan die boom van die lewe en aan die heilige stad wegneem waarvan in hierdie boek geskrywe is.</a:t>
            </a:r>
            <a:r>
              <a:rPr lang="af-ZA" i="1" dirty="0" smtClean="0"/>
              <a:t>”</a:t>
            </a:r>
            <a:endParaRPr lang="en-US" dirty="0"/>
          </a:p>
        </p:txBody>
      </p:sp>
    </p:spTree>
    <p:extLst>
      <p:ext uri="{BB962C8B-B14F-4D97-AF65-F5344CB8AC3E}">
        <p14:creationId xmlns:p14="http://schemas.microsoft.com/office/powerpoint/2010/main" val="14234064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Mark 9:42</a:t>
            </a:r>
            <a:r>
              <a:rPr lang="af-ZA" dirty="0"/>
              <a:t>	</a:t>
            </a:r>
            <a:r>
              <a:rPr lang="af-ZA" i="1" dirty="0"/>
              <a:t> </a:t>
            </a:r>
            <a:r>
              <a:rPr lang="af-ZA" i="1" dirty="0" smtClean="0"/>
              <a:t/>
            </a:r>
            <a:br>
              <a:rPr lang="af-ZA" i="1" dirty="0" smtClean="0"/>
            </a:br>
            <a:r>
              <a:rPr lang="af-ZA" i="1" dirty="0"/>
              <a:t/>
            </a:r>
            <a:br>
              <a:rPr lang="af-ZA" i="1" dirty="0"/>
            </a:br>
            <a:r>
              <a:rPr lang="af-ZA" i="1" dirty="0" smtClean="0"/>
              <a:t>“</a:t>
            </a:r>
            <a:r>
              <a:rPr lang="af-ZA" i="1" dirty="0"/>
              <a:t>Elkeen wat een van hierdie kleintjies wat in My glo, van My afvallig laat word, vir hom is dit baie beter as 'n groot meulsteen aan sy nek vasgemaak en hy in die see gegooi word.</a:t>
            </a:r>
            <a:r>
              <a:rPr lang="af-ZA" i="1" dirty="0" smtClean="0"/>
              <a:t>”</a:t>
            </a:r>
            <a:endParaRPr lang="en-US" dirty="0"/>
          </a:p>
        </p:txBody>
      </p:sp>
    </p:spTree>
    <p:extLst>
      <p:ext uri="{BB962C8B-B14F-4D97-AF65-F5344CB8AC3E}">
        <p14:creationId xmlns:p14="http://schemas.microsoft.com/office/powerpoint/2010/main" val="1423406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8000"/>
                </a:solidFill>
              </a:rPr>
              <a:t>John 8:44</a:t>
            </a:r>
            <a:r>
              <a:rPr lang="af-ZA" dirty="0"/>
              <a:t>	</a:t>
            </a:r>
            <a:r>
              <a:rPr lang="af-ZA" dirty="0" smtClean="0"/>
              <a:t/>
            </a:r>
            <a:br>
              <a:rPr lang="af-ZA" dirty="0" smtClean="0"/>
            </a:br>
            <a:r>
              <a:rPr lang="af-ZA" i="1" dirty="0" smtClean="0"/>
              <a:t>“</a:t>
            </a:r>
            <a:r>
              <a:rPr lang="af-ZA" i="1" dirty="0"/>
              <a:t>Julle is kinders van die duiwel; hy is julle vader, en julle wil doen wat julle vader wil hê julle moet doen. Hy was van die begin af 'n moordenaar. En hy staan nie aan die kant van die waarheid nie, omdat daar geen waarheid in hom is nie. Wanneer hy leuentaal praat, is dit volgens sy aard, want hy is 'n leuenaar en die vader van die leuen.”</a:t>
            </a:r>
            <a:endParaRPr lang="en-US" dirty="0"/>
          </a:p>
        </p:txBody>
      </p:sp>
    </p:spTree>
    <p:extLst>
      <p:ext uri="{BB962C8B-B14F-4D97-AF65-F5344CB8AC3E}">
        <p14:creationId xmlns:p14="http://schemas.microsoft.com/office/powerpoint/2010/main" val="14234064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3406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8000"/>
                </a:solidFill>
              </a:rPr>
              <a:t>Ps. 19:8-13</a:t>
            </a:r>
            <a:r>
              <a:rPr lang="af-ZA" dirty="0" smtClean="0">
                <a:solidFill>
                  <a:srgbClr val="008000"/>
                </a:solidFill>
              </a:rPr>
              <a:t> </a:t>
            </a:r>
            <a:r>
              <a:rPr lang="af-ZA" i="1" dirty="0" smtClean="0"/>
              <a:t/>
            </a:r>
            <a:br>
              <a:rPr lang="af-ZA" i="1" dirty="0" smtClean="0"/>
            </a:br>
            <a:r>
              <a:rPr lang="af-ZA" i="1" dirty="0"/>
              <a:t/>
            </a:r>
            <a:br>
              <a:rPr lang="af-ZA" i="1" dirty="0"/>
            </a:br>
            <a:r>
              <a:rPr lang="af-ZA" i="1" dirty="0" smtClean="0"/>
              <a:t>“</a:t>
            </a:r>
            <a:r>
              <a:rPr lang="af-ZA" i="1" dirty="0"/>
              <a:t>Die woord van die Here is </a:t>
            </a:r>
            <a:r>
              <a:rPr lang="af-ZA" b="1" i="1" dirty="0"/>
              <a:t>volmaak</a:t>
            </a:r>
            <a:r>
              <a:rPr lang="af-ZA" i="1" dirty="0"/>
              <a:t>: dit gee lewe.</a:t>
            </a:r>
            <a:r>
              <a:rPr lang="en-US" dirty="0"/>
              <a:t/>
            </a:r>
            <a:br>
              <a:rPr lang="en-US" dirty="0"/>
            </a:br>
            <a:r>
              <a:rPr lang="af-ZA" i="1" dirty="0"/>
              <a:t>Die onderwysing van die Here is </a:t>
            </a:r>
            <a:r>
              <a:rPr lang="af-ZA" b="1" i="1" dirty="0"/>
              <a:t>betroubaar</a:t>
            </a:r>
            <a:r>
              <a:rPr lang="af-ZA" i="1" dirty="0"/>
              <a:t>: dit gee wysheid aan dié wat nog onervare is.</a:t>
            </a:r>
            <a:r>
              <a:rPr lang="en-US" dirty="0"/>
              <a:t/>
            </a:r>
            <a:br>
              <a:rPr lang="en-US" dirty="0"/>
            </a:br>
            <a:r>
              <a:rPr lang="af-ZA" i="1" dirty="0"/>
              <a:t>Die bevele van die Here </a:t>
            </a:r>
            <a:r>
              <a:rPr lang="af-ZA" b="1" i="1" dirty="0"/>
              <a:t>dui die regte koers aan</a:t>
            </a:r>
            <a:r>
              <a:rPr lang="af-ZA" i="1" dirty="0"/>
              <a:t>: dit bring blydskap.</a:t>
            </a:r>
            <a:r>
              <a:rPr lang="en-US" dirty="0" smtClean="0">
                <a:effectLst/>
              </a:rPr>
              <a:t> </a:t>
            </a:r>
            <a:endParaRPr lang="en-US" dirty="0"/>
          </a:p>
        </p:txBody>
      </p:sp>
    </p:spTree>
    <p:extLst>
      <p:ext uri="{BB962C8B-B14F-4D97-AF65-F5344CB8AC3E}">
        <p14:creationId xmlns:p14="http://schemas.microsoft.com/office/powerpoint/2010/main" val="3912293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Die gebod van die Here is </a:t>
            </a:r>
            <a:r>
              <a:rPr lang="af-ZA" b="1" i="1" dirty="0"/>
              <a:t>helder</a:t>
            </a:r>
            <a:r>
              <a:rPr lang="af-ZA" i="1" dirty="0"/>
              <a:t>: dit gee insig.</a:t>
            </a:r>
            <a:r>
              <a:rPr lang="en-US" dirty="0"/>
              <a:t/>
            </a:r>
            <a:br>
              <a:rPr lang="en-US" dirty="0"/>
            </a:br>
            <a:r>
              <a:rPr lang="af-ZA" i="1" dirty="0"/>
              <a:t>Die eise van die Here vir sy diens is </a:t>
            </a:r>
            <a:r>
              <a:rPr lang="af-ZA" b="1" i="1" dirty="0"/>
              <a:t>goed</a:t>
            </a:r>
            <a:r>
              <a:rPr lang="af-ZA" i="1" dirty="0"/>
              <a:t>: dit staan altyd vas.</a:t>
            </a:r>
            <a:r>
              <a:rPr lang="en-US" dirty="0"/>
              <a:t/>
            </a:r>
            <a:br>
              <a:rPr lang="en-US" dirty="0"/>
            </a:br>
            <a:r>
              <a:rPr lang="af-ZA" i="1" dirty="0"/>
              <a:t>Die bepalings van die Here is </a:t>
            </a:r>
            <a:r>
              <a:rPr lang="af-ZA" b="1" i="1" dirty="0"/>
              <a:t>reg</a:t>
            </a:r>
            <a:r>
              <a:rPr lang="af-ZA" i="1" dirty="0"/>
              <a:t>: elkeen van hulle is </a:t>
            </a:r>
            <a:r>
              <a:rPr lang="af-ZA" b="1" i="1" dirty="0"/>
              <a:t>regverdig</a:t>
            </a:r>
            <a:r>
              <a:rPr lang="af-ZA" i="1" dirty="0"/>
              <a:t>.</a:t>
            </a:r>
            <a:r>
              <a:rPr lang="en-US" dirty="0"/>
              <a:t/>
            </a:r>
            <a:br>
              <a:rPr lang="en-US" dirty="0"/>
            </a:br>
            <a:r>
              <a:rPr lang="af-ZA" i="1" dirty="0"/>
              <a:t>Hulle is </a:t>
            </a:r>
            <a:r>
              <a:rPr lang="af-ZA" b="1" i="1" dirty="0"/>
              <a:t>kosbaarder</a:t>
            </a:r>
            <a:r>
              <a:rPr lang="af-ZA" i="1" dirty="0"/>
              <a:t> as goud, selfs as baie goud, soeter as heuning, as druppels uit 'n heuningkoek</a:t>
            </a:r>
            <a:r>
              <a:rPr lang="af-ZA" i="1" dirty="0" smtClean="0"/>
              <a:t>.</a:t>
            </a:r>
            <a:endParaRPr lang="en-US" dirty="0"/>
          </a:p>
        </p:txBody>
      </p:sp>
    </p:spTree>
    <p:extLst>
      <p:ext uri="{BB962C8B-B14F-4D97-AF65-F5344CB8AC3E}">
        <p14:creationId xmlns:p14="http://schemas.microsoft.com/office/powerpoint/2010/main" val="1456673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U </a:t>
            </a:r>
            <a:r>
              <a:rPr lang="af-ZA" i="1" dirty="0"/>
              <a:t>dienaar laat hom daardeur leer.</a:t>
            </a:r>
            <a:r>
              <a:rPr lang="en-US" dirty="0"/>
              <a:t/>
            </a:r>
            <a:br>
              <a:rPr lang="en-US" dirty="0"/>
            </a:br>
            <a:r>
              <a:rPr lang="af-ZA" i="1" dirty="0"/>
              <a:t>Wie dit alles onderhou, groot is sy beloning.</a:t>
            </a:r>
            <a:r>
              <a:rPr lang="en-US" dirty="0"/>
              <a:t/>
            </a:r>
            <a:br>
              <a:rPr lang="en-US" dirty="0"/>
            </a:br>
            <a:r>
              <a:rPr lang="af-ZA" b="1" i="1" dirty="0"/>
              <a:t>Wie sien sy eie dwalinge raak?</a:t>
            </a:r>
            <a:r>
              <a:rPr lang="af-ZA" b="1" i="1" dirty="0" smtClean="0"/>
              <a:t>”</a:t>
            </a:r>
            <a:endParaRPr lang="en-US" b="1" dirty="0"/>
          </a:p>
        </p:txBody>
      </p:sp>
    </p:spTree>
    <p:extLst>
      <p:ext uri="{BB962C8B-B14F-4D97-AF65-F5344CB8AC3E}">
        <p14:creationId xmlns:p14="http://schemas.microsoft.com/office/powerpoint/2010/main" val="891468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Ps. 50:16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Maar vir die goddelose sê God:‘Waarom sê jy my voorskrifte een vir een op en beroep jy jou op my verbond, jy wat 'n afkeer het van wat Ek jou leer en jou nie steur aan wat Ek sê nie?’</a:t>
            </a:r>
            <a:r>
              <a:rPr lang="af-ZA" i="1" dirty="0" smtClean="0"/>
              <a:t>”</a:t>
            </a:r>
            <a:endParaRPr lang="en-US" dirty="0"/>
          </a:p>
        </p:txBody>
      </p:sp>
    </p:spTree>
    <p:extLst>
      <p:ext uri="{BB962C8B-B14F-4D97-AF65-F5344CB8AC3E}">
        <p14:creationId xmlns:p14="http://schemas.microsoft.com/office/powerpoint/2010/main" val="14234064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TotalTime>
  <Words>155</Words>
  <Application>Microsoft Macintosh PowerPoint</Application>
  <PresentationFormat>On-screen Show (4:3)</PresentationFormat>
  <Paragraphs>13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Open. 22:18-19   “As iemand iets hieraan byvoeg, sal God vir hom die plae byvoeg waarvan in hierdie boek geskrywe is; en as iemand een van die woorde van hierdie profetiese boek wegneem, sal God sy deel aan die boom van die lewe en aan die heilige stad wegneem waarvan in hierdie boek geskrywe is.”</vt:lpstr>
      <vt:lpstr>Mark 9:42    “Elkeen wat een van hierdie kleintjies wat in My glo, van My afvallig laat word, vir hom is dit baie beter as 'n groot meulsteen aan sy nek vasgemaak en hy in die see gegooi word.”</vt:lpstr>
      <vt:lpstr>John 8:44  “Julle is kinders van die duiwel; hy is julle vader, en julle wil doen wat julle vader wil hê julle moet doen. Hy was van die begin af 'n moordenaar. En hy staan nie aan die kant van die waarheid nie, omdat daar geen waarheid in hom is nie. Wanneer hy leuentaal praat, is dit volgens sy aard, want hy is 'n leuenaar en die vader van die leuen.”</vt:lpstr>
      <vt:lpstr>PowerPoint Presentation</vt:lpstr>
      <vt:lpstr>Ps. 19:8-13   “Die woord van die Here is volmaak: dit gee lewe. Die onderwysing van die Here is betroubaar: dit gee wysheid aan dié wat nog onervare is. Die bevele van die Here dui die regte koers aan: dit bring blydskap. </vt:lpstr>
      <vt:lpstr>Die gebod van die Here is helder: dit gee insig. Die eise van die Here vir sy diens is goed: dit staan altyd vas. Die bepalings van die Here is reg: elkeen van hulle is regverdig. Hulle is kosbaarder as goud, selfs as baie goud, soeter as heuning, as druppels uit 'n heuningkoek.</vt:lpstr>
      <vt:lpstr>U dienaar laat hom daardeur leer. Wie dit alles onderhou, groot is sy beloning. Wie sien sy eie dwalinge raak?”</vt:lpstr>
      <vt:lpstr>Ps. 50:16   “Maar vir die goddelose sê God:‘Waarom sê jy my voorskrifte een vir een op en beroep jy jou op my verbond, jy wat 'n afkeer het van wat Ek jou leer en jou nie steur aan wat Ek sê nie?’”</vt:lpstr>
      <vt:lpstr>PowerPoint Presentation</vt:lpstr>
      <vt:lpstr>Matt. 24:11-12   “Daar sal baie vals profete kom, en hulle sal baie mense mislei. Omdat die minagting van die wet van God sal toeneem, sal die liefde by baie verkoel.”</vt:lpstr>
      <vt:lpstr>II Tim. 2:2-4  “verkondig die woord; hou daarmee vol, tydig en ontydig; weerlê, bestraf, bemoedig deur met alle geduld onderrig te gee, want daar sal 'n tyd kom wanneer die mense die gesonde leer nie meer sal verdra nie. Hulle sal hulle eie begeertes volg en vir hulle leermeesters bymekaarmaak wat net sal sê wat hulle graag wil hoor. Hulle sal die waarheid nie wil hoor nie en hulle tot verdigsels wend.”</vt:lpstr>
      <vt:lpstr>“False teachers arise when the curch begins to embrace the worldy culture around it. As a result, congregations no longer desire to ‘endure [hold to] sound [healthy] doctrine’. God-centered worship and preaching is replaced by man-made antics and entertainment. A biblical emphasis on sin, repentance, and holiness is replaced by an emphasis on self-esteem and felt needs”                        John McArthur  </vt:lpstr>
      <vt:lpstr>PowerPoint Presentation</vt:lpstr>
      <vt:lpstr>Matt. 7:15    “Pas op vir die vals profete. Hulle kom na julle toe in skaapsklere, maar in werklikheid is hulle verskeurende wolwe.”</vt:lpstr>
      <vt:lpstr>PowerPoint Presentation</vt:lpstr>
      <vt:lpstr>Matt. 7:13    “Gaan deur die nou poort in. Die poort wat na die verderf lei, is wyd en die pad daarheen breed, en dié wat daardeur ingaan, is baie.”</vt:lpstr>
      <vt:lpstr>Matt. 24:10-13  “In daardie tyd sal baie mense van die geloof afvallig word, en hulle sal mekaar verraai en mekaar haat. Daar sal baie vals profete kom, en hulle sal baie mense mislei. Omdat die minagting van die wet van God sal toeneem, sal die liefde by baie verkoel. Maar wie tot die einde volhard, sal gered word.”</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4</cp:revision>
  <dcterms:created xsi:type="dcterms:W3CDTF">2017-08-17T06:13:33Z</dcterms:created>
  <dcterms:modified xsi:type="dcterms:W3CDTF">2017-08-18T06:15:16Z</dcterms:modified>
</cp:coreProperties>
</file>