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6826" autoAdjust="0"/>
    <p:restoredTop sz="94660"/>
  </p:normalViewPr>
  <p:slideViewPr>
    <p:cSldViewPr snapToGrid="0" snapToObjects="1">
      <p:cViewPr varScale="1">
        <p:scale>
          <a:sx n="139" d="100"/>
          <a:sy n="139" d="100"/>
        </p:scale>
        <p:origin x="-2160"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printerSettings" Target="printerSettings/printerSettings1.bin"/><Relationship Id="rId19" Type="http://schemas.openxmlformats.org/officeDocument/2006/relationships/presProps" Target="pres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DB638B3-9ECA-5F45-A999-2CD9D622E940}" type="datetimeFigureOut">
              <a:rPr lang="en-US" smtClean="0"/>
              <a:t>17/08/25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797387-6254-6E4E-A296-18895A4382BF}" type="slidenum">
              <a:rPr lang="en-US" smtClean="0"/>
              <a:t>‹#›</a:t>
            </a:fld>
            <a:endParaRPr lang="en-US"/>
          </a:p>
        </p:txBody>
      </p:sp>
    </p:spTree>
    <p:extLst>
      <p:ext uri="{BB962C8B-B14F-4D97-AF65-F5344CB8AC3E}">
        <p14:creationId xmlns:p14="http://schemas.microsoft.com/office/powerpoint/2010/main" val="9363244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DB638B3-9ECA-5F45-A999-2CD9D622E940}" type="datetimeFigureOut">
              <a:rPr lang="en-US" smtClean="0"/>
              <a:t>17/08/25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797387-6254-6E4E-A296-18895A4382BF}" type="slidenum">
              <a:rPr lang="en-US" smtClean="0"/>
              <a:t>‹#›</a:t>
            </a:fld>
            <a:endParaRPr lang="en-US"/>
          </a:p>
        </p:txBody>
      </p:sp>
    </p:spTree>
    <p:extLst>
      <p:ext uri="{BB962C8B-B14F-4D97-AF65-F5344CB8AC3E}">
        <p14:creationId xmlns:p14="http://schemas.microsoft.com/office/powerpoint/2010/main" val="10546173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DB638B3-9ECA-5F45-A999-2CD9D622E940}" type="datetimeFigureOut">
              <a:rPr lang="en-US" smtClean="0"/>
              <a:t>17/08/25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797387-6254-6E4E-A296-18895A4382BF}" type="slidenum">
              <a:rPr lang="en-US" smtClean="0"/>
              <a:t>‹#›</a:t>
            </a:fld>
            <a:endParaRPr lang="en-US"/>
          </a:p>
        </p:txBody>
      </p:sp>
    </p:spTree>
    <p:extLst>
      <p:ext uri="{BB962C8B-B14F-4D97-AF65-F5344CB8AC3E}">
        <p14:creationId xmlns:p14="http://schemas.microsoft.com/office/powerpoint/2010/main" val="28833824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DB638B3-9ECA-5F45-A999-2CD9D622E940}" type="datetimeFigureOut">
              <a:rPr lang="en-US" smtClean="0"/>
              <a:t>17/08/25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797387-6254-6E4E-A296-18895A4382BF}" type="slidenum">
              <a:rPr lang="en-US" smtClean="0"/>
              <a:t>‹#›</a:t>
            </a:fld>
            <a:endParaRPr lang="en-US"/>
          </a:p>
        </p:txBody>
      </p:sp>
    </p:spTree>
    <p:extLst>
      <p:ext uri="{BB962C8B-B14F-4D97-AF65-F5344CB8AC3E}">
        <p14:creationId xmlns:p14="http://schemas.microsoft.com/office/powerpoint/2010/main" val="31528850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DB638B3-9ECA-5F45-A999-2CD9D622E940}" type="datetimeFigureOut">
              <a:rPr lang="en-US" smtClean="0"/>
              <a:t>17/08/25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797387-6254-6E4E-A296-18895A4382BF}" type="slidenum">
              <a:rPr lang="en-US" smtClean="0"/>
              <a:t>‹#›</a:t>
            </a:fld>
            <a:endParaRPr lang="en-US"/>
          </a:p>
        </p:txBody>
      </p:sp>
    </p:spTree>
    <p:extLst>
      <p:ext uri="{BB962C8B-B14F-4D97-AF65-F5344CB8AC3E}">
        <p14:creationId xmlns:p14="http://schemas.microsoft.com/office/powerpoint/2010/main" val="40953347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DB638B3-9ECA-5F45-A999-2CD9D622E940}" type="datetimeFigureOut">
              <a:rPr lang="en-US" smtClean="0"/>
              <a:t>17/08/25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797387-6254-6E4E-A296-18895A4382BF}" type="slidenum">
              <a:rPr lang="en-US" smtClean="0"/>
              <a:t>‹#›</a:t>
            </a:fld>
            <a:endParaRPr lang="en-US"/>
          </a:p>
        </p:txBody>
      </p:sp>
    </p:spTree>
    <p:extLst>
      <p:ext uri="{BB962C8B-B14F-4D97-AF65-F5344CB8AC3E}">
        <p14:creationId xmlns:p14="http://schemas.microsoft.com/office/powerpoint/2010/main" val="24504818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DB638B3-9ECA-5F45-A999-2CD9D622E940}" type="datetimeFigureOut">
              <a:rPr lang="en-US" smtClean="0"/>
              <a:t>17/08/25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A797387-6254-6E4E-A296-18895A4382BF}" type="slidenum">
              <a:rPr lang="en-US" smtClean="0"/>
              <a:t>‹#›</a:t>
            </a:fld>
            <a:endParaRPr lang="en-US"/>
          </a:p>
        </p:txBody>
      </p:sp>
    </p:spTree>
    <p:extLst>
      <p:ext uri="{BB962C8B-B14F-4D97-AF65-F5344CB8AC3E}">
        <p14:creationId xmlns:p14="http://schemas.microsoft.com/office/powerpoint/2010/main" val="300047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DB638B3-9ECA-5F45-A999-2CD9D622E940}" type="datetimeFigureOut">
              <a:rPr lang="en-US" smtClean="0"/>
              <a:t>17/08/25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A797387-6254-6E4E-A296-18895A4382BF}" type="slidenum">
              <a:rPr lang="en-US" smtClean="0"/>
              <a:t>‹#›</a:t>
            </a:fld>
            <a:endParaRPr lang="en-US"/>
          </a:p>
        </p:txBody>
      </p:sp>
    </p:spTree>
    <p:extLst>
      <p:ext uri="{BB962C8B-B14F-4D97-AF65-F5344CB8AC3E}">
        <p14:creationId xmlns:p14="http://schemas.microsoft.com/office/powerpoint/2010/main" val="18151512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B638B3-9ECA-5F45-A999-2CD9D622E940}" type="datetimeFigureOut">
              <a:rPr lang="en-US" smtClean="0"/>
              <a:t>17/08/25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A797387-6254-6E4E-A296-18895A4382BF}" type="slidenum">
              <a:rPr lang="en-US" smtClean="0"/>
              <a:t>‹#›</a:t>
            </a:fld>
            <a:endParaRPr lang="en-US"/>
          </a:p>
        </p:txBody>
      </p:sp>
    </p:spTree>
    <p:extLst>
      <p:ext uri="{BB962C8B-B14F-4D97-AF65-F5344CB8AC3E}">
        <p14:creationId xmlns:p14="http://schemas.microsoft.com/office/powerpoint/2010/main" val="4241047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B638B3-9ECA-5F45-A999-2CD9D622E940}" type="datetimeFigureOut">
              <a:rPr lang="en-US" smtClean="0"/>
              <a:t>17/08/25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797387-6254-6E4E-A296-18895A4382BF}" type="slidenum">
              <a:rPr lang="en-US" smtClean="0"/>
              <a:t>‹#›</a:t>
            </a:fld>
            <a:endParaRPr lang="en-US"/>
          </a:p>
        </p:txBody>
      </p:sp>
    </p:spTree>
    <p:extLst>
      <p:ext uri="{BB962C8B-B14F-4D97-AF65-F5344CB8AC3E}">
        <p14:creationId xmlns:p14="http://schemas.microsoft.com/office/powerpoint/2010/main" val="26414867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B638B3-9ECA-5F45-A999-2CD9D622E940}" type="datetimeFigureOut">
              <a:rPr lang="en-US" smtClean="0"/>
              <a:t>17/08/25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797387-6254-6E4E-A296-18895A4382BF}" type="slidenum">
              <a:rPr lang="en-US" smtClean="0"/>
              <a:t>‹#›</a:t>
            </a:fld>
            <a:endParaRPr lang="en-US"/>
          </a:p>
        </p:txBody>
      </p:sp>
    </p:spTree>
    <p:extLst>
      <p:ext uri="{BB962C8B-B14F-4D97-AF65-F5344CB8AC3E}">
        <p14:creationId xmlns:p14="http://schemas.microsoft.com/office/powerpoint/2010/main" val="2766879252"/>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B638B3-9ECA-5F45-A999-2CD9D622E940}" type="datetimeFigureOut">
              <a:rPr lang="en-US" smtClean="0"/>
              <a:t>17/08/25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797387-6254-6E4E-A296-18895A4382BF}" type="slidenum">
              <a:rPr lang="en-US" smtClean="0"/>
              <a:t>‹#›</a:t>
            </a:fld>
            <a:endParaRPr lang="en-US"/>
          </a:p>
        </p:txBody>
      </p:sp>
    </p:spTree>
    <p:extLst>
      <p:ext uri="{BB962C8B-B14F-4D97-AF65-F5344CB8AC3E}">
        <p14:creationId xmlns:p14="http://schemas.microsoft.com/office/powerpoint/2010/main" val="24532588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374037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9697780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Judas 6</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i="1" dirty="0" smtClean="0"/>
              <a:t>“</a:t>
            </a:r>
            <a:r>
              <a:rPr lang="af-ZA" i="1" dirty="0"/>
              <a:t>Dink ook aan wat gebeur het met die engele wat hulle nie </a:t>
            </a:r>
            <a:r>
              <a:rPr lang="af-ZA" i="1" u="sng" dirty="0"/>
              <a:t>binne hulle eie magsgebied</a:t>
            </a:r>
            <a:r>
              <a:rPr lang="af-ZA" i="1" dirty="0"/>
              <a:t> gehou het nie, maar hulle aangewese woonplek verlaat het. God het hulle met onbreekbare kettings gebind en hou hulle in duister dieptes vir die oordeel van die groot dag.”</a:t>
            </a:r>
            <a:endParaRPr lang="en-US" dirty="0"/>
          </a:p>
        </p:txBody>
      </p:sp>
    </p:spTree>
    <p:extLst>
      <p:ext uri="{BB962C8B-B14F-4D97-AF65-F5344CB8AC3E}">
        <p14:creationId xmlns:p14="http://schemas.microsoft.com/office/powerpoint/2010/main" val="29697780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9697780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b="1" dirty="0">
                <a:solidFill>
                  <a:srgbClr val="008000"/>
                </a:solidFill>
              </a:rPr>
              <a:t>Gen. 6:5-7</a:t>
            </a:r>
            <a:r>
              <a:rPr lang="af-ZA" dirty="0">
                <a:solidFill>
                  <a:srgbClr val="008000"/>
                </a:solidFill>
              </a:rPr>
              <a:t>	</a:t>
            </a:r>
            <a:r>
              <a:rPr lang="af-ZA" dirty="0" smtClean="0">
                <a:solidFill>
                  <a:srgbClr val="008000"/>
                </a:solidFill>
              </a:rPr>
              <a:t/>
            </a:r>
            <a:br>
              <a:rPr lang="af-ZA" dirty="0" smtClean="0">
                <a:solidFill>
                  <a:srgbClr val="008000"/>
                </a:solidFill>
              </a:rPr>
            </a:br>
            <a:r>
              <a:rPr lang="af-ZA" i="1" dirty="0" smtClean="0"/>
              <a:t>“</a:t>
            </a:r>
            <a:r>
              <a:rPr lang="af-ZA" i="1" dirty="0"/>
              <a:t>Toe die Here sien hoe groot die verdorwenheid van die mens op aarde is en dat hy sy lewe lank net slegte dinge bedink, was die Here bedroef daaroor dat Hy die mens op die aarde gemaak het. Dit het Hom diep gegrief. Die Here het gesê: “Ek sal die mens wat Ek geskep het, wegvee van die aarde af; mens en dier, ook dié wat kruip, en die voëls, want Ek is bedroef daaroor dat Ek hulle gemaak het.</a:t>
            </a:r>
            <a:r>
              <a:rPr lang="af-ZA" i="1" dirty="0" smtClean="0"/>
              <a:t>”</a:t>
            </a:r>
            <a:endParaRPr lang="en-US" dirty="0"/>
          </a:p>
        </p:txBody>
      </p:sp>
    </p:spTree>
    <p:extLst>
      <p:ext uri="{BB962C8B-B14F-4D97-AF65-F5344CB8AC3E}">
        <p14:creationId xmlns:p14="http://schemas.microsoft.com/office/powerpoint/2010/main" val="29697780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9697780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smtClean="0">
                <a:solidFill>
                  <a:srgbClr val="008000"/>
                </a:solidFill>
              </a:rPr>
              <a:t>Judas </a:t>
            </a:r>
            <a:r>
              <a:rPr lang="af-ZA" b="1" dirty="0">
                <a:solidFill>
                  <a:srgbClr val="008000"/>
                </a:solidFill>
              </a:rPr>
              <a:t>7	</a:t>
            </a:r>
            <a:r>
              <a:rPr lang="af-ZA" b="1" dirty="0" smtClean="0">
                <a:solidFill>
                  <a:srgbClr val="008000"/>
                </a:solidFill>
              </a:rPr>
              <a:t/>
            </a:r>
            <a:br>
              <a:rPr lang="af-ZA" b="1" dirty="0" smtClean="0">
                <a:solidFill>
                  <a:srgbClr val="008000"/>
                </a:solidFill>
              </a:rPr>
            </a:br>
            <a:r>
              <a:rPr lang="af-ZA" b="1" dirty="0"/>
              <a:t/>
            </a:r>
            <a:br>
              <a:rPr lang="af-ZA" b="1" dirty="0"/>
            </a:br>
            <a:r>
              <a:rPr lang="af-ZA" i="1" dirty="0" smtClean="0"/>
              <a:t>“</a:t>
            </a:r>
            <a:r>
              <a:rPr lang="af-ZA" i="1" dirty="0"/>
              <a:t>En dink ook aan die mense van Sodom en Gomorra en die stede rondom hulle. Net soos daardie engele het hulle onsedelike dade gepleeg en omgang gesoek met vreemde wesens(vlees). As waarskuwing vir almal word hulle nou gestraf met die vuur wat ewig brand.</a:t>
            </a:r>
            <a:r>
              <a:rPr lang="af-ZA" i="1" dirty="0" smtClean="0"/>
              <a:t>”</a:t>
            </a:r>
            <a:endParaRPr lang="en-US" dirty="0"/>
          </a:p>
        </p:txBody>
      </p:sp>
    </p:spTree>
    <p:extLst>
      <p:ext uri="{BB962C8B-B14F-4D97-AF65-F5344CB8AC3E}">
        <p14:creationId xmlns:p14="http://schemas.microsoft.com/office/powerpoint/2010/main" val="29697780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9697780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smtClean="0">
                <a:solidFill>
                  <a:srgbClr val="008000"/>
                </a:solidFill>
              </a:rPr>
              <a:t>Ps. 89:15</a:t>
            </a:r>
            <a:r>
              <a:rPr lang="af-ZA" dirty="0" smtClean="0">
                <a:solidFill>
                  <a:srgbClr val="008000"/>
                </a:solidFill>
              </a:rPr>
              <a:t>	</a:t>
            </a:r>
            <a:br>
              <a:rPr lang="af-ZA" dirty="0" smtClean="0">
                <a:solidFill>
                  <a:srgbClr val="008000"/>
                </a:solidFill>
              </a:rPr>
            </a:br>
            <a:r>
              <a:rPr lang="af-ZA" dirty="0" smtClean="0">
                <a:solidFill>
                  <a:srgbClr val="008000"/>
                </a:solidFill>
              </a:rPr>
              <a:t/>
            </a:r>
            <a:br>
              <a:rPr lang="af-ZA" dirty="0" smtClean="0">
                <a:solidFill>
                  <a:srgbClr val="008000"/>
                </a:solidFill>
              </a:rPr>
            </a:br>
            <a:r>
              <a:rPr lang="af-ZA" i="1" dirty="0" smtClean="0"/>
              <a:t>“U troon is gebou op geregtigheid en reg(waarheid),</a:t>
            </a:r>
            <a:r>
              <a:rPr lang="en-US" dirty="0" smtClean="0"/>
              <a:t/>
            </a:r>
            <a:br>
              <a:rPr lang="en-US" dirty="0" smtClean="0"/>
            </a:br>
            <a:r>
              <a:rPr lang="af-ZA" i="1" dirty="0" smtClean="0"/>
              <a:t>liefde en trou staan in u diens.”</a:t>
            </a:r>
            <a:endParaRPr lang="en-US" dirty="0"/>
          </a:p>
        </p:txBody>
      </p:sp>
    </p:spTree>
    <p:extLst>
      <p:ext uri="{BB962C8B-B14F-4D97-AF65-F5344CB8AC3E}">
        <p14:creationId xmlns:p14="http://schemas.microsoft.com/office/powerpoint/2010/main" val="29697780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Joh. 14:6</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i="1" dirty="0" smtClean="0"/>
              <a:t> </a:t>
            </a:r>
            <a:r>
              <a:rPr lang="af-ZA" i="1" dirty="0"/>
              <a:t>“Ek is die weg en die waarheid en die lewe. Niemand kom na die Vader toe behalwe deur My nie.”</a:t>
            </a:r>
            <a:r>
              <a:rPr lang="en-US" dirty="0"/>
              <a:t/>
            </a:r>
            <a:br>
              <a:rPr lang="en-US" dirty="0"/>
            </a:br>
            <a:endParaRPr lang="en-US" dirty="0"/>
          </a:p>
        </p:txBody>
      </p:sp>
    </p:spTree>
    <p:extLst>
      <p:ext uri="{BB962C8B-B14F-4D97-AF65-F5344CB8AC3E}">
        <p14:creationId xmlns:p14="http://schemas.microsoft.com/office/powerpoint/2010/main" val="2969778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II Kor. 4:3-</a:t>
            </a:r>
            <a:r>
              <a:rPr lang="af-ZA" b="1" dirty="0" smtClean="0">
                <a:solidFill>
                  <a:srgbClr val="008000"/>
                </a:solidFill>
              </a:rPr>
              <a:t>4</a:t>
            </a:r>
            <a:br>
              <a:rPr lang="af-ZA" b="1" dirty="0" smtClean="0">
                <a:solidFill>
                  <a:srgbClr val="008000"/>
                </a:solidFill>
              </a:rPr>
            </a:br>
            <a:r>
              <a:rPr lang="af-ZA" dirty="0"/>
              <a:t>	</a:t>
            </a:r>
            <a:r>
              <a:rPr lang="af-ZA" i="1" dirty="0"/>
              <a:t>“As die evangelie wat ons verkondig, tog nog met 'n sluier bedek is, is dit bedek net vir dié wat verlore gaan. Hulle is die ongelowiges wie se verstand deur die god van hierdie wêreld verblind is, sodat hulle die lig van die evangelie nie kan sien nie. Dit is die evangelie van die heerlikheid van Christus, wat die beeld van God is.”</a:t>
            </a:r>
            <a:endParaRPr lang="en-US" dirty="0"/>
          </a:p>
        </p:txBody>
      </p:sp>
    </p:spTree>
    <p:extLst>
      <p:ext uri="{BB962C8B-B14F-4D97-AF65-F5344CB8AC3E}">
        <p14:creationId xmlns:p14="http://schemas.microsoft.com/office/powerpoint/2010/main" val="29697780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9697780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Spr. 6:16-17</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i="1" dirty="0" smtClean="0"/>
              <a:t>“</a:t>
            </a:r>
            <a:r>
              <a:rPr lang="af-ZA" i="1" dirty="0"/>
              <a:t>Die Here haat ses dinge, nee, daar is sewe waarvan Hy ''n afsku het: oë wat straal van hoogmoed, 'n tong wat lieg, hande wat met bloed bevlek is,</a:t>
            </a:r>
            <a:r>
              <a:rPr lang="af-ZA" i="1" dirty="0" smtClean="0"/>
              <a:t>”</a:t>
            </a:r>
            <a:endParaRPr lang="en-US" dirty="0"/>
          </a:p>
        </p:txBody>
      </p:sp>
    </p:spTree>
    <p:extLst>
      <p:ext uri="{BB962C8B-B14F-4D97-AF65-F5344CB8AC3E}">
        <p14:creationId xmlns:p14="http://schemas.microsoft.com/office/powerpoint/2010/main" val="29697780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Jak. 3:1	</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i="1" dirty="0" smtClean="0"/>
              <a:t>“</a:t>
            </a:r>
            <a:r>
              <a:rPr lang="af-ZA" i="1" dirty="0"/>
              <a:t>My broers, julle moenie almal leermeesters wil wees nie, want julle moet weet dat ons wat leermeesters is, strenger as ander beoordeel sal word.</a:t>
            </a:r>
            <a:r>
              <a:rPr lang="af-ZA" i="1" dirty="0" smtClean="0"/>
              <a:t>”</a:t>
            </a:r>
            <a:endParaRPr lang="en-US" dirty="0"/>
          </a:p>
        </p:txBody>
      </p:sp>
    </p:spTree>
    <p:extLst>
      <p:ext uri="{BB962C8B-B14F-4D97-AF65-F5344CB8AC3E}">
        <p14:creationId xmlns:p14="http://schemas.microsoft.com/office/powerpoint/2010/main" val="29697780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t>Eseg. 13:8-9</a:t>
            </a:r>
            <a:r>
              <a:rPr lang="af-ZA" dirty="0"/>
              <a:t>	</a:t>
            </a:r>
            <a:r>
              <a:rPr lang="af-ZA" dirty="0" smtClean="0"/>
              <a:t/>
            </a:r>
            <a:br>
              <a:rPr lang="af-ZA" dirty="0" smtClean="0"/>
            </a:br>
            <a:r>
              <a:rPr lang="af-ZA" dirty="0"/>
              <a:t/>
            </a:r>
            <a:br>
              <a:rPr lang="af-ZA" dirty="0"/>
            </a:br>
            <a:r>
              <a:rPr lang="af-ZA" i="1" dirty="0" smtClean="0"/>
              <a:t>“</a:t>
            </a:r>
            <a:r>
              <a:rPr lang="af-ZA" i="1" dirty="0"/>
              <a:t>Daarom,” so sê die Here my God, “omdat wat hulle sê, vals is en omdat wat hulle as gesigte sien, leuens is, is Ek hulle teenstander,” sê die Here my God.</a:t>
            </a:r>
            <a:r>
              <a:rPr lang="en-US" dirty="0"/>
              <a:t/>
            </a:r>
            <a:br>
              <a:rPr lang="en-US" dirty="0"/>
            </a:br>
            <a:endParaRPr lang="en-US" dirty="0"/>
          </a:p>
        </p:txBody>
      </p:sp>
    </p:spTree>
    <p:extLst>
      <p:ext uri="{BB962C8B-B14F-4D97-AF65-F5344CB8AC3E}">
        <p14:creationId xmlns:p14="http://schemas.microsoft.com/office/powerpoint/2010/main" val="29697780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a:t>“Ek tree op teen die profete wat gesigte sien wat nie daar was nie en wat leuens uitgee vir waarsêery. Hulle sal nie plek hê in die vertroulike byeenkoms van my volk nie, nie opgeskryf word in die boek van Israel nie en nie op die grondgebied van Israel kom nie. Dan sal hulle besef dat Ek die Here God is.</a:t>
            </a:r>
            <a:r>
              <a:rPr lang="af-ZA" i="1" dirty="0" smtClean="0"/>
              <a:t>”</a:t>
            </a:r>
            <a:endParaRPr lang="en-US" dirty="0"/>
          </a:p>
        </p:txBody>
      </p:sp>
    </p:spTree>
    <p:extLst>
      <p:ext uri="{BB962C8B-B14F-4D97-AF65-F5344CB8AC3E}">
        <p14:creationId xmlns:p14="http://schemas.microsoft.com/office/powerpoint/2010/main" val="29697780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20</TotalTime>
  <Words>115</Words>
  <Application>Microsoft Macintosh PowerPoint</Application>
  <PresentationFormat>On-screen Show (4:3)</PresentationFormat>
  <Paragraphs>10</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PowerPoint Presentation</vt:lpstr>
      <vt:lpstr>Ps. 89:15   “U troon is gebou op geregtigheid en reg(waarheid), liefde en trou staan in u diens.”</vt:lpstr>
      <vt:lpstr>Joh. 14:6    “Ek is die weg en die waarheid en die lewe. Niemand kom na die Vader toe behalwe deur My nie.” </vt:lpstr>
      <vt:lpstr>II Kor. 4:3-4  “As die evangelie wat ons verkondig, tog nog met 'n sluier bedek is, is dit bedek net vir dié wat verlore gaan. Hulle is die ongelowiges wie se verstand deur die god van hierdie wêreld verblind is, sodat hulle die lig van die evangelie nie kan sien nie. Dit is die evangelie van die heerlikheid van Christus, wat die beeld van God is.”</vt:lpstr>
      <vt:lpstr>PowerPoint Presentation</vt:lpstr>
      <vt:lpstr>Spr. 6:16-17   “Die Here haat ses dinge, nee, daar is sewe waarvan Hy ''n afsku het: oë wat straal van hoogmoed, 'n tong wat lieg, hande wat met bloed bevlek is,”</vt:lpstr>
      <vt:lpstr>Jak. 3:1    “My broers, julle moenie almal leermeesters wil wees nie, want julle moet weet dat ons wat leermeesters is, strenger as ander beoordeel sal word.”</vt:lpstr>
      <vt:lpstr>Eseg. 13:8-9   “Daarom,” so sê die Here my God, “omdat wat hulle sê, vals is en omdat wat hulle as gesigte sien, leuens is, is Ek hulle teenstander,” sê die Here my God. </vt:lpstr>
      <vt:lpstr>“Ek tree op teen die profete wat gesigte sien wat nie daar was nie en wat leuens uitgee vir waarsêery. Hulle sal nie plek hê in die vertroulike byeenkoms van my volk nie, nie opgeskryf word in die boek van Israel nie en nie op die grondgebied van Israel kom nie. Dan sal hulle besef dat Ek die Here God is.”</vt:lpstr>
      <vt:lpstr>PowerPoint Presentation</vt:lpstr>
      <vt:lpstr>Judas 6   “Dink ook aan wat gebeur het met die engele wat hulle nie binne hulle eie magsgebied gehou het nie, maar hulle aangewese woonplek verlaat het. God het hulle met onbreekbare kettings gebind en hou hulle in duister dieptes vir die oordeel van die groot dag.”</vt:lpstr>
      <vt:lpstr>PowerPoint Presentation</vt:lpstr>
      <vt:lpstr>Gen. 6:5-7  “Toe die Here sien hoe groot die verdorwenheid van die mens op aarde is en dat hy sy lewe lank net slegte dinge bedink, was die Here bedroef daaroor dat Hy die mens op die aarde gemaak het. Dit het Hom diep gegrief. Die Here het gesê: “Ek sal die mens wat Ek geskep het, wegvee van die aarde af; mens en dier, ook dié wat kruip, en die voëls, want Ek is bedroef daaroor dat Ek hulle gemaak het.”</vt:lpstr>
      <vt:lpstr>PowerPoint Presentation</vt:lpstr>
      <vt:lpstr>Judas 7   “En dink ook aan die mense van Sodom en Gomorra en die stede rondom hulle. Net soos daardie engele het hulle onsedelike dade gepleeg en omgang gesoek met vreemde wesens(vlees). As waarskuwing vir almal word hulle nou gestraf met die vuur wat ewig brand.”</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Botha</dc:creator>
  <cp:lastModifiedBy>Edward Botha</cp:lastModifiedBy>
  <cp:revision>2</cp:revision>
  <dcterms:created xsi:type="dcterms:W3CDTF">2017-08-25T05:52:14Z</dcterms:created>
  <dcterms:modified xsi:type="dcterms:W3CDTF">2017-08-25T06:12:20Z</dcterms:modified>
</cp:coreProperties>
</file>