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204" autoAdjust="0"/>
    <p:restoredTop sz="94660"/>
  </p:normalViewPr>
  <p:slideViewPr>
    <p:cSldViewPr snapToGrid="0" snapToObjects="1">
      <p:cViewPr varScale="1">
        <p:scale>
          <a:sx n="139" d="100"/>
          <a:sy n="139" d="100"/>
        </p:scale>
        <p:origin x="-2072" y="-112"/>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printerSettings" Target="printerSettings/printerSettings1.bin"/><Relationship Id="rId16" Type="http://schemas.openxmlformats.org/officeDocument/2006/relationships/presProps" Target="presProps.xml"/><Relationship Id="rId17" Type="http://schemas.openxmlformats.org/officeDocument/2006/relationships/viewProps" Target="viewProps.xml"/><Relationship Id="rId18" Type="http://schemas.openxmlformats.org/officeDocument/2006/relationships/theme" Target="theme/theme1.xml"/><Relationship Id="rId1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0286BC2F-C31A-6F40-AD88-653E01278762}" type="datetimeFigureOut">
              <a:rPr lang="en-US" smtClean="0"/>
              <a:t>17/08/31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2B8CA-AABA-534D-9817-CB8410CAE1BA}" type="slidenum">
              <a:rPr lang="en-US" smtClean="0"/>
              <a:t>‹#›</a:t>
            </a:fld>
            <a:endParaRPr lang="en-US"/>
          </a:p>
        </p:txBody>
      </p:sp>
    </p:spTree>
    <p:extLst>
      <p:ext uri="{BB962C8B-B14F-4D97-AF65-F5344CB8AC3E}">
        <p14:creationId xmlns:p14="http://schemas.microsoft.com/office/powerpoint/2010/main" val="109324493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86BC2F-C31A-6F40-AD88-653E01278762}" type="datetimeFigureOut">
              <a:rPr lang="en-US" smtClean="0"/>
              <a:t>17/08/31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2B8CA-AABA-534D-9817-CB8410CAE1BA}" type="slidenum">
              <a:rPr lang="en-US" smtClean="0"/>
              <a:t>‹#›</a:t>
            </a:fld>
            <a:endParaRPr lang="en-US"/>
          </a:p>
        </p:txBody>
      </p:sp>
    </p:spTree>
    <p:extLst>
      <p:ext uri="{BB962C8B-B14F-4D97-AF65-F5344CB8AC3E}">
        <p14:creationId xmlns:p14="http://schemas.microsoft.com/office/powerpoint/2010/main" val="2984391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86BC2F-C31A-6F40-AD88-653E01278762}" type="datetimeFigureOut">
              <a:rPr lang="en-US" smtClean="0"/>
              <a:t>17/08/31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2B8CA-AABA-534D-9817-CB8410CAE1BA}" type="slidenum">
              <a:rPr lang="en-US" smtClean="0"/>
              <a:t>‹#›</a:t>
            </a:fld>
            <a:endParaRPr lang="en-US"/>
          </a:p>
        </p:txBody>
      </p:sp>
    </p:spTree>
    <p:extLst>
      <p:ext uri="{BB962C8B-B14F-4D97-AF65-F5344CB8AC3E}">
        <p14:creationId xmlns:p14="http://schemas.microsoft.com/office/powerpoint/2010/main" val="20609719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0286BC2F-C31A-6F40-AD88-653E01278762}" type="datetimeFigureOut">
              <a:rPr lang="en-US" smtClean="0"/>
              <a:t>17/08/31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2B8CA-AABA-534D-9817-CB8410CAE1BA}" type="slidenum">
              <a:rPr lang="en-US" smtClean="0"/>
              <a:t>‹#›</a:t>
            </a:fld>
            <a:endParaRPr lang="en-US"/>
          </a:p>
        </p:txBody>
      </p:sp>
    </p:spTree>
    <p:extLst>
      <p:ext uri="{BB962C8B-B14F-4D97-AF65-F5344CB8AC3E}">
        <p14:creationId xmlns:p14="http://schemas.microsoft.com/office/powerpoint/2010/main" val="22253782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0286BC2F-C31A-6F40-AD88-653E01278762}" type="datetimeFigureOut">
              <a:rPr lang="en-US" smtClean="0"/>
              <a:t>17/08/31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6742B8CA-AABA-534D-9817-CB8410CAE1BA}" type="slidenum">
              <a:rPr lang="en-US" smtClean="0"/>
              <a:t>‹#›</a:t>
            </a:fld>
            <a:endParaRPr lang="en-US"/>
          </a:p>
        </p:txBody>
      </p:sp>
    </p:spTree>
    <p:extLst>
      <p:ext uri="{BB962C8B-B14F-4D97-AF65-F5344CB8AC3E}">
        <p14:creationId xmlns:p14="http://schemas.microsoft.com/office/powerpoint/2010/main" val="263621478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0286BC2F-C31A-6F40-AD88-653E01278762}" type="datetimeFigureOut">
              <a:rPr lang="en-US" smtClean="0"/>
              <a:t>17/08/31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2B8CA-AABA-534D-9817-CB8410CAE1BA}" type="slidenum">
              <a:rPr lang="en-US" smtClean="0"/>
              <a:t>‹#›</a:t>
            </a:fld>
            <a:endParaRPr lang="en-US"/>
          </a:p>
        </p:txBody>
      </p:sp>
    </p:spTree>
    <p:extLst>
      <p:ext uri="{BB962C8B-B14F-4D97-AF65-F5344CB8AC3E}">
        <p14:creationId xmlns:p14="http://schemas.microsoft.com/office/powerpoint/2010/main" val="2870310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0286BC2F-C31A-6F40-AD88-653E01278762}" type="datetimeFigureOut">
              <a:rPr lang="en-US" smtClean="0"/>
              <a:t>17/08/31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6742B8CA-AABA-534D-9817-CB8410CAE1BA}" type="slidenum">
              <a:rPr lang="en-US" smtClean="0"/>
              <a:t>‹#›</a:t>
            </a:fld>
            <a:endParaRPr lang="en-US"/>
          </a:p>
        </p:txBody>
      </p:sp>
    </p:spTree>
    <p:extLst>
      <p:ext uri="{BB962C8B-B14F-4D97-AF65-F5344CB8AC3E}">
        <p14:creationId xmlns:p14="http://schemas.microsoft.com/office/powerpoint/2010/main" val="645981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0286BC2F-C31A-6F40-AD88-653E01278762}" type="datetimeFigureOut">
              <a:rPr lang="en-US" smtClean="0"/>
              <a:t>17/08/31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6742B8CA-AABA-534D-9817-CB8410CAE1BA}" type="slidenum">
              <a:rPr lang="en-US" smtClean="0"/>
              <a:t>‹#›</a:t>
            </a:fld>
            <a:endParaRPr lang="en-US"/>
          </a:p>
        </p:txBody>
      </p:sp>
    </p:spTree>
    <p:extLst>
      <p:ext uri="{BB962C8B-B14F-4D97-AF65-F5344CB8AC3E}">
        <p14:creationId xmlns:p14="http://schemas.microsoft.com/office/powerpoint/2010/main" val="29908550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286BC2F-C31A-6F40-AD88-653E01278762}" type="datetimeFigureOut">
              <a:rPr lang="en-US" smtClean="0"/>
              <a:t>17/08/31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6742B8CA-AABA-534D-9817-CB8410CAE1BA}" type="slidenum">
              <a:rPr lang="en-US" smtClean="0"/>
              <a:t>‹#›</a:t>
            </a:fld>
            <a:endParaRPr lang="en-US"/>
          </a:p>
        </p:txBody>
      </p:sp>
    </p:spTree>
    <p:extLst>
      <p:ext uri="{BB962C8B-B14F-4D97-AF65-F5344CB8AC3E}">
        <p14:creationId xmlns:p14="http://schemas.microsoft.com/office/powerpoint/2010/main" val="52410416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86BC2F-C31A-6F40-AD88-653E01278762}" type="datetimeFigureOut">
              <a:rPr lang="en-US" smtClean="0"/>
              <a:t>17/08/31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2B8CA-AABA-534D-9817-CB8410CAE1BA}" type="slidenum">
              <a:rPr lang="en-US" smtClean="0"/>
              <a:t>‹#›</a:t>
            </a:fld>
            <a:endParaRPr lang="en-US"/>
          </a:p>
        </p:txBody>
      </p:sp>
    </p:spTree>
    <p:extLst>
      <p:ext uri="{BB962C8B-B14F-4D97-AF65-F5344CB8AC3E}">
        <p14:creationId xmlns:p14="http://schemas.microsoft.com/office/powerpoint/2010/main" val="55394594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0286BC2F-C31A-6F40-AD88-653E01278762}" type="datetimeFigureOut">
              <a:rPr lang="en-US" smtClean="0"/>
              <a:t>17/08/31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6742B8CA-AABA-534D-9817-CB8410CAE1BA}" type="slidenum">
              <a:rPr lang="en-US" smtClean="0"/>
              <a:t>‹#›</a:t>
            </a:fld>
            <a:endParaRPr lang="en-US"/>
          </a:p>
        </p:txBody>
      </p:sp>
    </p:spTree>
    <p:extLst>
      <p:ext uri="{BB962C8B-B14F-4D97-AF65-F5344CB8AC3E}">
        <p14:creationId xmlns:p14="http://schemas.microsoft.com/office/powerpoint/2010/main" val="2700456879"/>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286BC2F-C31A-6F40-AD88-653E01278762}" type="datetimeFigureOut">
              <a:rPr lang="en-US" smtClean="0"/>
              <a:t>17/08/31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742B8CA-AABA-534D-9817-CB8410CAE1BA}" type="slidenum">
              <a:rPr lang="en-US" smtClean="0"/>
              <a:t>‹#›</a:t>
            </a:fld>
            <a:endParaRPr lang="en-US"/>
          </a:p>
        </p:txBody>
      </p:sp>
    </p:spTree>
    <p:extLst>
      <p:ext uri="{BB962C8B-B14F-4D97-AF65-F5344CB8AC3E}">
        <p14:creationId xmlns:p14="http://schemas.microsoft.com/office/powerpoint/2010/main" val="33743480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17398863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143511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chor="t"/>
          <a:lstStyle/>
          <a:p>
            <a:pPr lvl="0" algn="l"/>
            <a:r>
              <a:rPr lang="af-ZA" b="1" dirty="0"/>
              <a:t>3 kenmerke van valse </a:t>
            </a:r>
            <a:r>
              <a:rPr lang="af-ZA" b="1" dirty="0" smtClean="0"/>
              <a:t>leraar: </a:t>
            </a:r>
            <a:r>
              <a:rPr lang="af-ZA" dirty="0"/>
              <a:t/>
            </a:r>
            <a:br>
              <a:rPr lang="af-ZA" dirty="0"/>
            </a:br>
            <a:r>
              <a:rPr lang="af-ZA" dirty="0" smtClean="0"/>
              <a:t/>
            </a:r>
            <a:br>
              <a:rPr lang="af-ZA" dirty="0" smtClean="0"/>
            </a:br>
            <a:r>
              <a:rPr lang="af-ZA" dirty="0" smtClean="0"/>
              <a:t>Outoritêr: </a:t>
            </a:r>
            <a:br>
              <a:rPr lang="af-ZA" dirty="0" smtClean="0"/>
            </a:br>
            <a:r>
              <a:rPr lang="af-ZA" dirty="0" smtClean="0"/>
              <a:t/>
            </a:r>
            <a:br>
              <a:rPr lang="af-ZA" dirty="0" smtClean="0"/>
            </a:br>
            <a:r>
              <a:rPr lang="af-ZA" dirty="0" smtClean="0"/>
              <a:t>Mens gesentreerde weg:</a:t>
            </a:r>
            <a:br>
              <a:rPr lang="af-ZA" dirty="0" smtClean="0"/>
            </a:br>
            <a:r>
              <a:rPr lang="af-ZA" dirty="0"/>
              <a:t/>
            </a:r>
            <a:br>
              <a:rPr lang="af-ZA" dirty="0"/>
            </a:br>
            <a:r>
              <a:rPr lang="af-ZA" dirty="0" smtClean="0"/>
              <a:t>Behandel </a:t>
            </a:r>
            <a:r>
              <a:rPr lang="af-ZA" dirty="0"/>
              <a:t>die Historiese dogma met minagting en </a:t>
            </a:r>
            <a:r>
              <a:rPr lang="af-ZA" dirty="0" smtClean="0"/>
              <a:t>verweping</a:t>
            </a:r>
            <a:r>
              <a:rPr lang="en-US" dirty="0" smtClean="0"/>
              <a:t>:</a:t>
            </a:r>
            <a:endParaRPr lang="en-US" dirty="0"/>
          </a:p>
        </p:txBody>
      </p:sp>
    </p:spTree>
    <p:extLst>
      <p:ext uri="{BB962C8B-B14F-4D97-AF65-F5344CB8AC3E}">
        <p14:creationId xmlns:p14="http://schemas.microsoft.com/office/powerpoint/2010/main" val="410143511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143511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normAutofit fontScale="90000"/>
          </a:bodyPr>
          <a:lstStyle/>
          <a:p>
            <a:r>
              <a:rPr lang="af-ZA" b="1" dirty="0">
                <a:solidFill>
                  <a:srgbClr val="008000"/>
                </a:solidFill>
              </a:rPr>
              <a:t>Hebr. 6:4-6</a:t>
            </a:r>
            <a:r>
              <a:rPr lang="af-ZA" b="1" dirty="0"/>
              <a:t>	</a:t>
            </a:r>
            <a:r>
              <a:rPr lang="af-ZA" i="1" dirty="0"/>
              <a:t>“Wanneer mense een keer deur God verlig is, die hemelse gawe ontvang en deel gekry het aan die Heilige Gees, die goeie woord van God leer ken het en die kragte van die toekomstige wêreld ondervind het en dan nogtans afvallig geword het, is dit onmoontlik om hulle weer tot bekering te bring. In hulleself kruisig hulle immers weer die Seun van God en maak hulle Hom in die openbaar tot 'n bespotting.</a:t>
            </a:r>
            <a:r>
              <a:rPr lang="af-ZA" i="1" dirty="0" smtClean="0"/>
              <a:t>”</a:t>
            </a:r>
            <a:endParaRPr lang="en-US" dirty="0"/>
          </a:p>
        </p:txBody>
      </p:sp>
    </p:spTree>
    <p:extLst>
      <p:ext uri="{BB962C8B-B14F-4D97-AF65-F5344CB8AC3E}">
        <p14:creationId xmlns:p14="http://schemas.microsoft.com/office/powerpoint/2010/main" val="41014351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II Tim. 3:16-17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Die hele Skrif is deur God geïnspireer en het groot waarde om in die waarheid te onderrig, dwaling te bestry, verkeerdhede reg te stel en 'n regte lewenswyse te kweek, sodat die man wat in diens van God staan, volkome voorberei en toegerus sal wees vir elke goeie werk.</a:t>
            </a:r>
            <a:r>
              <a:rPr lang="af-ZA" i="1" dirty="0" smtClean="0"/>
              <a:t>”</a:t>
            </a:r>
            <a:endParaRPr lang="en-US" dirty="0"/>
          </a:p>
        </p:txBody>
      </p:sp>
    </p:spTree>
    <p:extLst>
      <p:ext uri="{BB962C8B-B14F-4D97-AF65-F5344CB8AC3E}">
        <p14:creationId xmlns:p14="http://schemas.microsoft.com/office/powerpoint/2010/main" val="41014351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143511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Jude 1:8-9	</a:t>
            </a:r>
            <a:r>
              <a:rPr lang="af-ZA" b="1" dirty="0" smtClean="0">
                <a:solidFill>
                  <a:srgbClr val="008000"/>
                </a:solidFill>
              </a:rPr>
              <a:t/>
            </a:r>
            <a:br>
              <a:rPr lang="af-ZA" b="1" dirty="0" smtClean="0">
                <a:solidFill>
                  <a:srgbClr val="008000"/>
                </a:solidFill>
              </a:rPr>
            </a:br>
            <a:r>
              <a:rPr lang="af-ZA" b="1" dirty="0"/>
              <a:t/>
            </a:r>
            <a:br>
              <a:rPr lang="af-ZA" b="1" dirty="0"/>
            </a:br>
            <a:r>
              <a:rPr lang="af-ZA" dirty="0" smtClean="0"/>
              <a:t>“</a:t>
            </a:r>
            <a:r>
              <a:rPr lang="af-ZA" i="1" dirty="0"/>
              <a:t>En nou is dit met hierdie mense net so. Vanweë die droomgesigte wat hulle sien, bevlek hulle hulle eie liggame, verwerp hulle die gesag van die Here en beledig hulle die hemelwesens. Nie eens die aartsengel Migael het so iets gedoen nie</a:t>
            </a:r>
            <a:r>
              <a:rPr lang="af-ZA" i="1" dirty="0" smtClean="0"/>
              <a:t>”</a:t>
            </a:r>
            <a:endParaRPr lang="en-US" dirty="0"/>
          </a:p>
        </p:txBody>
      </p:sp>
    </p:spTree>
    <p:extLst>
      <p:ext uri="{BB962C8B-B14F-4D97-AF65-F5344CB8AC3E}">
        <p14:creationId xmlns:p14="http://schemas.microsoft.com/office/powerpoint/2010/main" val="41014351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Ps. 8:5-6</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wat is die mens dan dat U aan hom dink, die mensekind dat U na hom omsien? U het hom net 'n bietjie minder as 'n hemelse wese gemaak en hom met aansien en eer gekroon</a:t>
            </a:r>
            <a:r>
              <a:rPr lang="af-ZA" i="1" dirty="0" smtClean="0"/>
              <a:t>”</a:t>
            </a:r>
            <a:endParaRPr lang="en-US" dirty="0"/>
          </a:p>
        </p:txBody>
      </p:sp>
    </p:spTree>
    <p:extLst>
      <p:ext uri="{BB962C8B-B14F-4D97-AF65-F5344CB8AC3E}">
        <p14:creationId xmlns:p14="http://schemas.microsoft.com/office/powerpoint/2010/main" val="41014351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143511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1 Tess. 5:7</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solidFill>
                  <a:srgbClr val="008000"/>
                </a:solidFill>
              </a:rPr>
              <a:t/>
            </a:r>
            <a:br>
              <a:rPr lang="af-ZA" dirty="0">
                <a:solidFill>
                  <a:srgbClr val="008000"/>
                </a:solidFill>
              </a:rPr>
            </a:br>
            <a:r>
              <a:rPr lang="af-ZA" i="1" dirty="0" smtClean="0"/>
              <a:t>“</a:t>
            </a:r>
            <a:r>
              <a:rPr lang="af-ZA" i="1" dirty="0"/>
              <a:t>Dié wat slaap, is van die nag; en dié wat hulle dronk drink, is van die nag.</a:t>
            </a:r>
            <a:r>
              <a:rPr lang="af-ZA" i="1" dirty="0" smtClean="0"/>
              <a:t>”</a:t>
            </a:r>
            <a:endParaRPr lang="en-US" dirty="0"/>
          </a:p>
        </p:txBody>
      </p:sp>
    </p:spTree>
    <p:extLst>
      <p:ext uri="{BB962C8B-B14F-4D97-AF65-F5344CB8AC3E}">
        <p14:creationId xmlns:p14="http://schemas.microsoft.com/office/powerpoint/2010/main" val="410143511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410143511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6858000"/>
          </a:xfrm>
        </p:spPr>
        <p:txBody>
          <a:bodyPr/>
          <a:lstStyle/>
          <a:p>
            <a:r>
              <a:rPr lang="af-ZA" b="1" dirty="0">
                <a:solidFill>
                  <a:srgbClr val="008000"/>
                </a:solidFill>
              </a:rPr>
              <a:t>Matt. 24:24</a:t>
            </a:r>
            <a:r>
              <a:rPr lang="af-ZA" dirty="0">
                <a:solidFill>
                  <a:srgbClr val="008000"/>
                </a:solidFill>
              </a:rPr>
              <a:t>	</a:t>
            </a:r>
            <a:r>
              <a:rPr lang="af-ZA" dirty="0" smtClean="0">
                <a:solidFill>
                  <a:srgbClr val="008000"/>
                </a:solidFill>
              </a:rPr>
              <a:t/>
            </a:r>
            <a:br>
              <a:rPr lang="af-ZA" dirty="0" smtClean="0">
                <a:solidFill>
                  <a:srgbClr val="008000"/>
                </a:solidFill>
              </a:rPr>
            </a:br>
            <a:r>
              <a:rPr lang="af-ZA" dirty="0"/>
              <a:t/>
            </a:r>
            <a:br>
              <a:rPr lang="af-ZA" dirty="0"/>
            </a:br>
            <a:r>
              <a:rPr lang="af-ZA" i="1" dirty="0" smtClean="0"/>
              <a:t>“</a:t>
            </a:r>
            <a:r>
              <a:rPr lang="af-ZA" i="1" dirty="0"/>
              <a:t>Daar sal vals christusse en vals profete na vore kom, en hulle sal groot tekens en wonderwerke doen om, as dit moontlik was, selfs die uitverkorenes te mislei.</a:t>
            </a:r>
            <a:r>
              <a:rPr lang="af-ZA" i="1" dirty="0" smtClean="0"/>
              <a:t>”</a:t>
            </a:r>
            <a:endParaRPr lang="en-US" dirty="0"/>
          </a:p>
        </p:txBody>
      </p:sp>
    </p:spTree>
    <p:extLst>
      <p:ext uri="{BB962C8B-B14F-4D97-AF65-F5344CB8AC3E}">
        <p14:creationId xmlns:p14="http://schemas.microsoft.com/office/powerpoint/2010/main" val="410143511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4</TotalTime>
  <Words>45</Words>
  <Application>Microsoft Macintosh PowerPoint</Application>
  <PresentationFormat>On-screen Show (4:3)</PresentationFormat>
  <Paragraphs>7</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II Tim. 3:16-17   “Die hele Skrif is deur God geïnspireer en het groot waarde om in die waarheid te onderrig, dwaling te bestry, verkeerdhede reg te stel en 'n regte lewenswyse te kweek, sodat die man wat in diens van God staan, volkome voorberei en toegerus sal wees vir elke goeie werk.”</vt:lpstr>
      <vt:lpstr>PowerPoint Presentation</vt:lpstr>
      <vt:lpstr>Jude 1:8-9   “En nou is dit met hierdie mense net so. Vanweë die droomgesigte wat hulle sien, bevlek hulle hulle eie liggame, verwerp hulle die gesag van die Here en beledig hulle die hemelwesens. Nie eens die aartsengel Migael het so iets gedoen nie”</vt:lpstr>
      <vt:lpstr>Ps. 8:5-6   “wat is die mens dan dat U aan hom dink, die mensekind dat U na hom omsien? U het hom net 'n bietjie minder as 'n hemelse wese gemaak en hom met aansien en eer gekroon”</vt:lpstr>
      <vt:lpstr>PowerPoint Presentation</vt:lpstr>
      <vt:lpstr>1 Tess. 5:7   “Dié wat slaap, is van die nag; en dié wat hulle dronk drink, is van die nag.”</vt:lpstr>
      <vt:lpstr>PowerPoint Presentation</vt:lpstr>
      <vt:lpstr>Matt. 24:24   “Daar sal vals christusse en vals profete na vore kom, en hulle sal groot tekens en wonderwerke doen om, as dit moontlik was, selfs die uitverkorenes te mislei.”</vt:lpstr>
      <vt:lpstr>PowerPoint Presentation</vt:lpstr>
      <vt:lpstr>3 kenmerke van valse leraar:   Outoritêr:   Mens gesentreerde weg:  Behandel die Historiese dogma met minagting en verweping:</vt:lpstr>
      <vt:lpstr>PowerPoint Presentation</vt:lpstr>
      <vt:lpstr>Hebr. 6:4-6 “Wanneer mense een keer deur God verlig is, die hemelse gawe ontvang en deel gekry het aan die Heilige Gees, die goeie woord van God leer ken het en die kragte van die toekomstige wêreld ondervind het en dan nogtans afvallig geword het, is dit onmoontlik om hulle weer tot bekering te bring. In hulleself kruisig hulle immers weer die Seun van God en maak hulle Hom in die openbaar tot 'n bespotting.”</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Edward Botha</dc:creator>
  <cp:lastModifiedBy>Edward Botha</cp:lastModifiedBy>
  <cp:revision>1</cp:revision>
  <dcterms:created xsi:type="dcterms:W3CDTF">2017-08-31T06:18:10Z</dcterms:created>
  <dcterms:modified xsi:type="dcterms:W3CDTF">2017-08-31T06:22:38Z</dcterms:modified>
</cp:coreProperties>
</file>