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6" r:id="rId16"/>
    <p:sldId id="271" r:id="rId17"/>
    <p:sldId id="272" r:id="rId18"/>
    <p:sldId id="279" r:id="rId19"/>
    <p:sldId id="277" r:id="rId20"/>
    <p:sldId id="278" r:id="rId21"/>
    <p:sldId id="273" r:id="rId22"/>
    <p:sldId id="274" r:id="rId23"/>
    <p:sldId id="275" r:id="rId24"/>
    <p:sldId id="280"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084" autoAdjust="0"/>
    <p:restoredTop sz="94660"/>
  </p:normalViewPr>
  <p:slideViewPr>
    <p:cSldViewPr snapToGrid="0" snapToObjects="1">
      <p:cViewPr varScale="1">
        <p:scale>
          <a:sx n="137" d="100"/>
          <a:sy n="137" d="100"/>
        </p:scale>
        <p:origin x="-213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printerSettings" Target="printerSettings/printerSettings1.bin"/><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C005984-4FF8-DF40-B85B-D18F48DAE481}" type="datetimeFigureOut">
              <a:rPr lang="en-US" smtClean="0"/>
              <a:t>17/09/07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5A29D3-3D29-4C40-9E4A-8EE3B2AB3D7C}" type="slidenum">
              <a:rPr lang="en-US" smtClean="0"/>
              <a:t>‹#›</a:t>
            </a:fld>
            <a:endParaRPr lang="en-US"/>
          </a:p>
        </p:txBody>
      </p:sp>
    </p:spTree>
    <p:extLst>
      <p:ext uri="{BB962C8B-B14F-4D97-AF65-F5344CB8AC3E}">
        <p14:creationId xmlns:p14="http://schemas.microsoft.com/office/powerpoint/2010/main" val="11103887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005984-4FF8-DF40-B85B-D18F48DAE481}" type="datetimeFigureOut">
              <a:rPr lang="en-US" smtClean="0"/>
              <a:t>17/09/07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5A29D3-3D29-4C40-9E4A-8EE3B2AB3D7C}" type="slidenum">
              <a:rPr lang="en-US" smtClean="0"/>
              <a:t>‹#›</a:t>
            </a:fld>
            <a:endParaRPr lang="en-US"/>
          </a:p>
        </p:txBody>
      </p:sp>
    </p:spTree>
    <p:extLst>
      <p:ext uri="{BB962C8B-B14F-4D97-AF65-F5344CB8AC3E}">
        <p14:creationId xmlns:p14="http://schemas.microsoft.com/office/powerpoint/2010/main" val="38295860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005984-4FF8-DF40-B85B-D18F48DAE481}" type="datetimeFigureOut">
              <a:rPr lang="en-US" smtClean="0"/>
              <a:t>17/09/07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5A29D3-3D29-4C40-9E4A-8EE3B2AB3D7C}" type="slidenum">
              <a:rPr lang="en-US" smtClean="0"/>
              <a:t>‹#›</a:t>
            </a:fld>
            <a:endParaRPr lang="en-US"/>
          </a:p>
        </p:txBody>
      </p:sp>
    </p:spTree>
    <p:extLst>
      <p:ext uri="{BB962C8B-B14F-4D97-AF65-F5344CB8AC3E}">
        <p14:creationId xmlns:p14="http://schemas.microsoft.com/office/powerpoint/2010/main" val="23271210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005984-4FF8-DF40-B85B-D18F48DAE481}" type="datetimeFigureOut">
              <a:rPr lang="en-US" smtClean="0"/>
              <a:t>17/09/07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5A29D3-3D29-4C40-9E4A-8EE3B2AB3D7C}" type="slidenum">
              <a:rPr lang="en-US" smtClean="0"/>
              <a:t>‹#›</a:t>
            </a:fld>
            <a:endParaRPr lang="en-US"/>
          </a:p>
        </p:txBody>
      </p:sp>
    </p:spTree>
    <p:extLst>
      <p:ext uri="{BB962C8B-B14F-4D97-AF65-F5344CB8AC3E}">
        <p14:creationId xmlns:p14="http://schemas.microsoft.com/office/powerpoint/2010/main" val="2790951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C005984-4FF8-DF40-B85B-D18F48DAE481}" type="datetimeFigureOut">
              <a:rPr lang="en-US" smtClean="0"/>
              <a:t>17/09/07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5A29D3-3D29-4C40-9E4A-8EE3B2AB3D7C}" type="slidenum">
              <a:rPr lang="en-US" smtClean="0"/>
              <a:t>‹#›</a:t>
            </a:fld>
            <a:endParaRPr lang="en-US"/>
          </a:p>
        </p:txBody>
      </p:sp>
    </p:spTree>
    <p:extLst>
      <p:ext uri="{BB962C8B-B14F-4D97-AF65-F5344CB8AC3E}">
        <p14:creationId xmlns:p14="http://schemas.microsoft.com/office/powerpoint/2010/main" val="35519195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C005984-4FF8-DF40-B85B-D18F48DAE481}" type="datetimeFigureOut">
              <a:rPr lang="en-US" smtClean="0"/>
              <a:t>17/09/07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5A29D3-3D29-4C40-9E4A-8EE3B2AB3D7C}" type="slidenum">
              <a:rPr lang="en-US" smtClean="0"/>
              <a:t>‹#›</a:t>
            </a:fld>
            <a:endParaRPr lang="en-US"/>
          </a:p>
        </p:txBody>
      </p:sp>
    </p:spTree>
    <p:extLst>
      <p:ext uri="{BB962C8B-B14F-4D97-AF65-F5344CB8AC3E}">
        <p14:creationId xmlns:p14="http://schemas.microsoft.com/office/powerpoint/2010/main" val="34590816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C005984-4FF8-DF40-B85B-D18F48DAE481}" type="datetimeFigureOut">
              <a:rPr lang="en-US" smtClean="0"/>
              <a:t>17/09/07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25A29D3-3D29-4C40-9E4A-8EE3B2AB3D7C}" type="slidenum">
              <a:rPr lang="en-US" smtClean="0"/>
              <a:t>‹#›</a:t>
            </a:fld>
            <a:endParaRPr lang="en-US"/>
          </a:p>
        </p:txBody>
      </p:sp>
    </p:spTree>
    <p:extLst>
      <p:ext uri="{BB962C8B-B14F-4D97-AF65-F5344CB8AC3E}">
        <p14:creationId xmlns:p14="http://schemas.microsoft.com/office/powerpoint/2010/main" val="864439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C005984-4FF8-DF40-B85B-D18F48DAE481}" type="datetimeFigureOut">
              <a:rPr lang="en-US" smtClean="0"/>
              <a:t>17/09/07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25A29D3-3D29-4C40-9E4A-8EE3B2AB3D7C}" type="slidenum">
              <a:rPr lang="en-US" smtClean="0"/>
              <a:t>‹#›</a:t>
            </a:fld>
            <a:endParaRPr lang="en-US"/>
          </a:p>
        </p:txBody>
      </p:sp>
    </p:spTree>
    <p:extLst>
      <p:ext uri="{BB962C8B-B14F-4D97-AF65-F5344CB8AC3E}">
        <p14:creationId xmlns:p14="http://schemas.microsoft.com/office/powerpoint/2010/main" val="40223852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005984-4FF8-DF40-B85B-D18F48DAE481}" type="datetimeFigureOut">
              <a:rPr lang="en-US" smtClean="0"/>
              <a:t>17/09/07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25A29D3-3D29-4C40-9E4A-8EE3B2AB3D7C}" type="slidenum">
              <a:rPr lang="en-US" smtClean="0"/>
              <a:t>‹#›</a:t>
            </a:fld>
            <a:endParaRPr lang="en-US"/>
          </a:p>
        </p:txBody>
      </p:sp>
    </p:spTree>
    <p:extLst>
      <p:ext uri="{BB962C8B-B14F-4D97-AF65-F5344CB8AC3E}">
        <p14:creationId xmlns:p14="http://schemas.microsoft.com/office/powerpoint/2010/main" val="9365650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C005984-4FF8-DF40-B85B-D18F48DAE481}" type="datetimeFigureOut">
              <a:rPr lang="en-US" smtClean="0"/>
              <a:t>17/09/07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5A29D3-3D29-4C40-9E4A-8EE3B2AB3D7C}" type="slidenum">
              <a:rPr lang="en-US" smtClean="0"/>
              <a:t>‹#›</a:t>
            </a:fld>
            <a:endParaRPr lang="en-US"/>
          </a:p>
        </p:txBody>
      </p:sp>
    </p:spTree>
    <p:extLst>
      <p:ext uri="{BB962C8B-B14F-4D97-AF65-F5344CB8AC3E}">
        <p14:creationId xmlns:p14="http://schemas.microsoft.com/office/powerpoint/2010/main" val="6442602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C005984-4FF8-DF40-B85B-D18F48DAE481}" type="datetimeFigureOut">
              <a:rPr lang="en-US" smtClean="0"/>
              <a:t>17/09/07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5A29D3-3D29-4C40-9E4A-8EE3B2AB3D7C}" type="slidenum">
              <a:rPr lang="en-US" smtClean="0"/>
              <a:t>‹#›</a:t>
            </a:fld>
            <a:endParaRPr lang="en-US"/>
          </a:p>
        </p:txBody>
      </p:sp>
    </p:spTree>
    <p:extLst>
      <p:ext uri="{BB962C8B-B14F-4D97-AF65-F5344CB8AC3E}">
        <p14:creationId xmlns:p14="http://schemas.microsoft.com/office/powerpoint/2010/main" val="325449970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005984-4FF8-DF40-B85B-D18F48DAE481}" type="datetimeFigureOut">
              <a:rPr lang="en-US" smtClean="0"/>
              <a:t>17/09/07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5A29D3-3D29-4C40-9E4A-8EE3B2AB3D7C}" type="slidenum">
              <a:rPr lang="en-US" smtClean="0"/>
              <a:t>‹#›</a:t>
            </a:fld>
            <a:endParaRPr lang="en-US"/>
          </a:p>
        </p:txBody>
      </p:sp>
    </p:spTree>
    <p:extLst>
      <p:ext uri="{BB962C8B-B14F-4D97-AF65-F5344CB8AC3E}">
        <p14:creationId xmlns:p14="http://schemas.microsoft.com/office/powerpoint/2010/main" val="9273926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4098316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t>1 Joh. 3:</a:t>
            </a:r>
            <a:r>
              <a:rPr lang="af-ZA" b="1" dirty="0" smtClean="0"/>
              <a:t>6-7</a:t>
            </a:r>
            <a:r>
              <a:rPr lang="af-ZA" dirty="0"/>
              <a:t>	</a:t>
            </a:r>
            <a:r>
              <a:rPr lang="af-ZA" dirty="0" smtClean="0"/>
              <a:t/>
            </a:r>
            <a:br>
              <a:rPr lang="af-ZA" dirty="0" smtClean="0"/>
            </a:br>
            <a:r>
              <a:rPr lang="af-ZA" dirty="0" smtClean="0"/>
              <a:t/>
            </a:r>
            <a:br>
              <a:rPr lang="af-ZA" dirty="0" smtClean="0"/>
            </a:br>
            <a:r>
              <a:rPr lang="af-ZA" i="1" dirty="0" smtClean="0"/>
              <a:t>“</a:t>
            </a:r>
            <a:r>
              <a:rPr lang="af-ZA" i="1" dirty="0"/>
              <a:t>Iemand wat in Hom bly, hou nie aan met sondig nie; iemand wat aanhou sondig, het Hom nie gesien nie en ken Hom nie</a:t>
            </a:r>
            <a:r>
              <a:rPr lang="af-ZA" i="1" dirty="0" smtClean="0"/>
              <a:t>.</a:t>
            </a:r>
            <a:r>
              <a:rPr lang="en-US" dirty="0"/>
              <a:t/>
            </a:r>
            <a:br>
              <a:rPr lang="en-US" dirty="0"/>
            </a:br>
            <a:r>
              <a:rPr lang="af-ZA" i="1" dirty="0" smtClean="0"/>
              <a:t>Liewe </a:t>
            </a:r>
            <a:r>
              <a:rPr lang="af-ZA" i="1" dirty="0"/>
              <a:t>kinders, moenie dat iemand julle mislei nie: wie regverdig lewe, is regverdig soos Hy regverdig is;”</a:t>
            </a:r>
            <a:r>
              <a:rPr lang="en-US" dirty="0"/>
              <a:t/>
            </a:r>
            <a:br>
              <a:rPr lang="en-US" dirty="0"/>
            </a:br>
            <a:endParaRPr lang="en-US" dirty="0"/>
          </a:p>
        </p:txBody>
      </p:sp>
    </p:spTree>
    <p:extLst>
      <p:ext uri="{BB962C8B-B14F-4D97-AF65-F5344CB8AC3E}">
        <p14:creationId xmlns:p14="http://schemas.microsoft.com/office/powerpoint/2010/main" val="8551845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551845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t>“</a:t>
            </a:r>
            <a:r>
              <a:rPr lang="af-ZA" i="1" dirty="0"/>
              <a:t>When Christians live in anticipation of Christ’s promised return, they demonstrate spiritual zeal and enthusiasm, recognizing that they will soon give an account to their </a:t>
            </a:r>
            <a:r>
              <a:rPr lang="af-ZA" i="1" dirty="0" smtClean="0"/>
              <a:t>Master.</a:t>
            </a:r>
            <a:r>
              <a:rPr lang="af-ZA" dirty="0" smtClean="0"/>
              <a:t>”</a:t>
            </a:r>
            <a:br>
              <a:rPr lang="af-ZA" dirty="0" smtClean="0"/>
            </a:br>
            <a:r>
              <a:rPr lang="en-US" dirty="0"/>
              <a:t/>
            </a:r>
            <a:br>
              <a:rPr lang="en-US" dirty="0"/>
            </a:br>
            <a:r>
              <a:rPr lang="en-US" dirty="0" smtClean="0"/>
              <a:t>																										</a:t>
            </a:r>
            <a:r>
              <a:rPr lang="en-US" dirty="0" smtClean="0">
                <a:solidFill>
                  <a:srgbClr val="660066"/>
                </a:solidFill>
              </a:rPr>
              <a:t>		</a:t>
            </a:r>
            <a:r>
              <a:rPr lang="af-ZA" b="1" dirty="0" smtClean="0">
                <a:solidFill>
                  <a:srgbClr val="660066"/>
                </a:solidFill>
              </a:rPr>
              <a:t>John MacArthur</a:t>
            </a:r>
            <a:endParaRPr lang="en-US" dirty="0">
              <a:solidFill>
                <a:srgbClr val="660066"/>
              </a:solidFill>
            </a:endParaRPr>
          </a:p>
        </p:txBody>
      </p:sp>
    </p:spTree>
    <p:extLst>
      <p:ext uri="{BB962C8B-B14F-4D97-AF65-F5344CB8AC3E}">
        <p14:creationId xmlns:p14="http://schemas.microsoft.com/office/powerpoint/2010/main" val="8551845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1 Joh. 3:3</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Elkeen wat hierdie verwagting in verband met Hom koester, hou homself rein soos Jesus rein is.</a:t>
            </a:r>
            <a:r>
              <a:rPr lang="af-ZA" i="1" dirty="0" smtClean="0"/>
              <a:t>”</a:t>
            </a:r>
            <a:endParaRPr lang="en-US" dirty="0"/>
          </a:p>
        </p:txBody>
      </p:sp>
    </p:spTree>
    <p:extLst>
      <p:ext uri="{BB962C8B-B14F-4D97-AF65-F5344CB8AC3E}">
        <p14:creationId xmlns:p14="http://schemas.microsoft.com/office/powerpoint/2010/main" val="8551845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551845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solidFill>
                  <a:srgbClr val="FF0000"/>
                </a:solidFill>
              </a:rPr>
              <a:t>Dit is die klimaks van die geskiedenis</a:t>
            </a:r>
            <a:endParaRPr lang="en-US" dirty="0">
              <a:solidFill>
                <a:srgbClr val="FF0000"/>
              </a:solidFill>
            </a:endParaRPr>
          </a:p>
        </p:txBody>
      </p:sp>
    </p:spTree>
    <p:extLst>
      <p:ext uri="{BB962C8B-B14F-4D97-AF65-F5344CB8AC3E}">
        <p14:creationId xmlns:p14="http://schemas.microsoft.com/office/powerpoint/2010/main" val="8551845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solidFill>
                  <a:srgbClr val="FF0000"/>
                </a:solidFill>
              </a:rPr>
              <a:t>Dit is die gelowige se grootste hoop en motivering</a:t>
            </a:r>
            <a:r>
              <a:rPr lang="en-US" dirty="0" smtClean="0">
                <a:solidFill>
                  <a:srgbClr val="FF0000"/>
                </a:solidFill>
              </a:rPr>
              <a:t/>
            </a:r>
            <a:br>
              <a:rPr lang="en-US" dirty="0" smtClean="0">
                <a:solidFill>
                  <a:srgbClr val="FF0000"/>
                </a:solidFill>
              </a:rPr>
            </a:br>
            <a:endParaRPr lang="en-US" dirty="0">
              <a:solidFill>
                <a:srgbClr val="FF0000"/>
              </a:solidFill>
            </a:endParaRPr>
          </a:p>
        </p:txBody>
      </p:sp>
    </p:spTree>
    <p:extLst>
      <p:ext uri="{BB962C8B-B14F-4D97-AF65-F5344CB8AC3E}">
        <p14:creationId xmlns:p14="http://schemas.microsoft.com/office/powerpoint/2010/main" val="8551845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solidFill>
                  <a:srgbClr val="FF0000"/>
                </a:solidFill>
              </a:rPr>
              <a:t>Dit is ons diepste hartsverlange</a:t>
            </a:r>
            <a:r>
              <a:rPr lang="en-US" dirty="0" smtClean="0">
                <a:solidFill>
                  <a:srgbClr val="FF0000"/>
                </a:solidFill>
              </a:rPr>
              <a:t/>
            </a:r>
            <a:br>
              <a:rPr lang="en-US" dirty="0" smtClean="0">
                <a:solidFill>
                  <a:srgbClr val="FF0000"/>
                </a:solidFill>
              </a:rPr>
            </a:br>
            <a:r>
              <a:rPr lang="en-US" dirty="0" smtClean="0">
                <a:solidFill>
                  <a:srgbClr val="FF0000"/>
                </a:solidFill>
              </a:rPr>
              <a:t/>
            </a:r>
            <a:br>
              <a:rPr lang="en-US" dirty="0" smtClean="0">
                <a:solidFill>
                  <a:srgbClr val="FF0000"/>
                </a:solidFill>
              </a:rPr>
            </a:br>
            <a:endParaRPr lang="en-US" dirty="0">
              <a:solidFill>
                <a:srgbClr val="FF0000"/>
              </a:solidFill>
            </a:endParaRPr>
          </a:p>
        </p:txBody>
      </p:sp>
    </p:spTree>
    <p:extLst>
      <p:ext uri="{BB962C8B-B14F-4D97-AF65-F5344CB8AC3E}">
        <p14:creationId xmlns:p14="http://schemas.microsoft.com/office/powerpoint/2010/main" val="8551845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Rom. 8:23</a:t>
            </a:r>
            <a:r>
              <a:rPr lang="af-ZA" dirty="0"/>
              <a:t>	</a:t>
            </a:r>
            <a:r>
              <a:rPr lang="af-ZA" dirty="0" smtClean="0"/>
              <a:t/>
            </a:r>
            <a:br>
              <a:rPr lang="af-ZA" dirty="0" smtClean="0"/>
            </a:br>
            <a:r>
              <a:rPr lang="af-ZA" dirty="0"/>
              <a:t/>
            </a:r>
            <a:br>
              <a:rPr lang="af-ZA" dirty="0"/>
            </a:br>
            <a:r>
              <a:rPr lang="af-ZA" i="1" dirty="0" smtClean="0"/>
              <a:t>“</a:t>
            </a:r>
            <a:r>
              <a:rPr lang="af-ZA" i="1" dirty="0"/>
              <a:t>En nie net die skepping nie, maar ook ons wat die Gees ontvang het as die eerste gawe van God, </a:t>
            </a:r>
            <a:r>
              <a:rPr lang="af-ZA" i="1" u="sng" dirty="0"/>
              <a:t>ons sug ook. Ons sien daarna uit</a:t>
            </a:r>
            <a:r>
              <a:rPr lang="af-ZA" i="1" dirty="0"/>
              <a:t> dat God sal bekend maak dat Hy ons as sy kinders aangeneem het: Hy sal ons van die verganklikheid bevry.”</a:t>
            </a:r>
            <a:endParaRPr lang="en-US" dirty="0"/>
          </a:p>
        </p:txBody>
      </p:sp>
    </p:spTree>
    <p:extLst>
      <p:ext uri="{BB962C8B-B14F-4D97-AF65-F5344CB8AC3E}">
        <p14:creationId xmlns:p14="http://schemas.microsoft.com/office/powerpoint/2010/main" val="8551845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solidFill>
                  <a:srgbClr val="FF0000"/>
                </a:solidFill>
              </a:rPr>
              <a:t>Ons tyd van herste</a:t>
            </a:r>
            <a:r>
              <a:rPr lang="af-ZA" dirty="0" smtClean="0"/>
              <a:t>l</a:t>
            </a:r>
            <a:endParaRPr lang="en-US" dirty="0"/>
          </a:p>
        </p:txBody>
      </p:sp>
    </p:spTree>
    <p:extLst>
      <p:ext uri="{BB962C8B-B14F-4D97-AF65-F5344CB8AC3E}">
        <p14:creationId xmlns:p14="http://schemas.microsoft.com/office/powerpoint/2010/main" val="8551845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Jes. 66:15	</a:t>
            </a:r>
            <a:r>
              <a:rPr lang="af-ZA" b="1" dirty="0" smtClean="0">
                <a:solidFill>
                  <a:srgbClr val="008000"/>
                </a:solidFill>
              </a:rPr>
              <a:t>-16</a:t>
            </a:r>
            <a:br>
              <a:rPr lang="af-ZA" b="1" dirty="0" smtClean="0">
                <a:solidFill>
                  <a:srgbClr val="008000"/>
                </a:solidFill>
              </a:rPr>
            </a:br>
            <a:r>
              <a:rPr lang="af-ZA" dirty="0" smtClean="0"/>
              <a:t/>
            </a:r>
            <a:br>
              <a:rPr lang="af-ZA" dirty="0" smtClean="0"/>
            </a:br>
            <a:r>
              <a:rPr lang="af-ZA" dirty="0" smtClean="0"/>
              <a:t> “</a:t>
            </a:r>
            <a:r>
              <a:rPr lang="af-ZA" i="1" dirty="0"/>
              <a:t>Die Here kom in vuur, sy strydwaens is soos 'n stormwind. Hy kom sy toorn koel, Hy kom die straf voltrek met vuur.”</a:t>
            </a:r>
            <a:r>
              <a:rPr lang="en-US" dirty="0"/>
              <a:t/>
            </a:r>
            <a:br>
              <a:rPr lang="en-US" dirty="0"/>
            </a:br>
            <a:r>
              <a:rPr lang="af-ZA" b="1" dirty="0" smtClean="0"/>
              <a:t> </a:t>
            </a:r>
            <a:r>
              <a:rPr lang="af-ZA" i="1" dirty="0" smtClean="0"/>
              <a:t>“</a:t>
            </a:r>
            <a:r>
              <a:rPr lang="af-ZA" i="1" dirty="0"/>
              <a:t>Die Here kom om al wat leef, te straf met vuur en swaard, Hy sal baie laat sterf.”</a:t>
            </a:r>
            <a:r>
              <a:rPr lang="en-US" dirty="0"/>
              <a:t/>
            </a:r>
            <a:br>
              <a:rPr lang="en-US" dirty="0"/>
            </a:br>
            <a:endParaRPr lang="en-US" dirty="0"/>
          </a:p>
        </p:txBody>
      </p:sp>
    </p:spTree>
    <p:extLst>
      <p:ext uri="{BB962C8B-B14F-4D97-AF65-F5344CB8AC3E}">
        <p14:creationId xmlns:p14="http://schemas.microsoft.com/office/powerpoint/2010/main" val="8551845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Rom. 8:23</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En nie net die skepping nie, maar ook ons wat die Gees ontvang het as die eerste gawe van God, ons sug ook. Ons sien daarna uit dat </a:t>
            </a:r>
            <a:r>
              <a:rPr lang="af-ZA" i="1" u="sng" dirty="0"/>
              <a:t>God sal bekend maak</a:t>
            </a:r>
            <a:r>
              <a:rPr lang="af-ZA" i="1" dirty="0"/>
              <a:t> dat Hy ons as sy kinders aangeneem het</a:t>
            </a:r>
            <a:r>
              <a:rPr lang="af-ZA" i="1" u="sng" dirty="0"/>
              <a:t>: Hy sal ons van die verganklikheid bevry.</a:t>
            </a:r>
            <a:r>
              <a:rPr lang="af-ZA" i="1" u="sng" dirty="0" smtClean="0"/>
              <a:t>”</a:t>
            </a:r>
            <a:endParaRPr lang="en-US" dirty="0"/>
          </a:p>
        </p:txBody>
      </p:sp>
    </p:spTree>
    <p:extLst>
      <p:ext uri="{BB962C8B-B14F-4D97-AF65-F5344CB8AC3E}">
        <p14:creationId xmlns:p14="http://schemas.microsoft.com/office/powerpoint/2010/main" val="8551845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solidFill>
                  <a:srgbClr val="FF0000"/>
                </a:solidFill>
              </a:rPr>
              <a:t>Tyd wanneer Christus sy aardse koninkryk gaan kom verstig</a:t>
            </a:r>
            <a:r>
              <a:rPr lang="en-US" dirty="0" smtClean="0"/>
              <a:t/>
            </a:r>
            <a:br>
              <a:rPr lang="en-US" dirty="0" smtClean="0"/>
            </a:br>
            <a:endParaRPr lang="en-US" dirty="0"/>
          </a:p>
        </p:txBody>
      </p:sp>
    </p:spTree>
    <p:extLst>
      <p:ext uri="{BB962C8B-B14F-4D97-AF65-F5344CB8AC3E}">
        <p14:creationId xmlns:p14="http://schemas.microsoft.com/office/powerpoint/2010/main" val="8551845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solidFill>
                  <a:srgbClr val="FF0000"/>
                </a:solidFill>
              </a:rPr>
              <a:t>Ons kry ons nuwe onverderflike liggame</a:t>
            </a:r>
            <a:r>
              <a:rPr lang="en-US" dirty="0" smtClean="0">
                <a:solidFill>
                  <a:srgbClr val="FF0000"/>
                </a:solidFill>
              </a:rPr>
              <a:t/>
            </a:r>
            <a:br>
              <a:rPr lang="en-US" dirty="0" smtClean="0">
                <a:solidFill>
                  <a:srgbClr val="FF0000"/>
                </a:solidFill>
              </a:rPr>
            </a:br>
            <a:endParaRPr lang="en-US" dirty="0">
              <a:solidFill>
                <a:srgbClr val="FF0000"/>
              </a:solidFill>
            </a:endParaRPr>
          </a:p>
        </p:txBody>
      </p:sp>
    </p:spTree>
    <p:extLst>
      <p:ext uri="{BB962C8B-B14F-4D97-AF65-F5344CB8AC3E}">
        <p14:creationId xmlns:p14="http://schemas.microsoft.com/office/powerpoint/2010/main" val="8551845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solidFill>
                  <a:srgbClr val="FF0000"/>
                </a:solidFill>
              </a:rPr>
              <a:t>Ons sal saam met Christus regeer</a:t>
            </a:r>
            <a:endParaRPr lang="en-US" dirty="0">
              <a:solidFill>
                <a:srgbClr val="FF0000"/>
              </a:solidFill>
            </a:endParaRPr>
          </a:p>
        </p:txBody>
      </p:sp>
    </p:spTree>
    <p:extLst>
      <p:ext uri="{BB962C8B-B14F-4D97-AF65-F5344CB8AC3E}">
        <p14:creationId xmlns:p14="http://schemas.microsoft.com/office/powerpoint/2010/main" val="8551845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551845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Mal. 4:1</a:t>
            </a:r>
            <a:r>
              <a:rPr lang="af-ZA" dirty="0">
                <a:solidFill>
                  <a:srgbClr val="008000"/>
                </a:solidFill>
              </a:rPr>
              <a:t>	</a:t>
            </a:r>
            <a:r>
              <a:rPr lang="af-ZA" dirty="0"/>
              <a:t>	</a:t>
            </a:r>
            <a:r>
              <a:rPr lang="af-ZA" dirty="0" smtClean="0"/>
              <a:t/>
            </a:r>
            <a:br>
              <a:rPr lang="af-ZA" dirty="0" smtClean="0"/>
            </a:br>
            <a:r>
              <a:rPr lang="af-ZA" dirty="0"/>
              <a:t/>
            </a:r>
            <a:br>
              <a:rPr lang="af-ZA" dirty="0"/>
            </a:br>
            <a:r>
              <a:rPr lang="af-ZA" i="1" dirty="0" smtClean="0"/>
              <a:t>“</a:t>
            </a:r>
            <a:r>
              <a:rPr lang="af-ZA" i="1" dirty="0"/>
              <a:t>Die dag kom en hy brand soos 'n oond. Dié wat teen God in opstand is, almal wat verkeerd doen, sal die kaf wees, en hulle sal verbrand word deur die dag wat kom, sê die Here die Almagtige. Daar sal van hulle nie 'n wortel, nie 'n tak oorbly nie.</a:t>
            </a:r>
            <a:r>
              <a:rPr lang="af-ZA" i="1" dirty="0" smtClean="0"/>
              <a:t>”</a:t>
            </a:r>
            <a:endParaRPr lang="en-US" dirty="0"/>
          </a:p>
        </p:txBody>
      </p:sp>
    </p:spTree>
    <p:extLst>
      <p:ext uri="{BB962C8B-B14F-4D97-AF65-F5344CB8AC3E}">
        <p14:creationId xmlns:p14="http://schemas.microsoft.com/office/powerpoint/2010/main" val="8551845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Mal. 4:2</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Maar vir julle wat eerbied het vir my Naam, sal die son van redding skyn met genesing in sy strale. Julle sal vry word en bokspring</a:t>
            </a:r>
            <a:r>
              <a:rPr lang="en-US" dirty="0"/>
              <a:t/>
            </a:r>
            <a:br>
              <a:rPr lang="en-US" dirty="0"/>
            </a:br>
            <a:r>
              <a:rPr lang="af-ZA" i="1" dirty="0"/>
              <a:t>soos vetgemaakte kalwers.</a:t>
            </a:r>
            <a:r>
              <a:rPr lang="af-ZA" i="1" dirty="0" smtClean="0"/>
              <a:t>”</a:t>
            </a:r>
            <a:endParaRPr lang="en-US" dirty="0"/>
          </a:p>
        </p:txBody>
      </p:sp>
    </p:spTree>
    <p:extLst>
      <p:ext uri="{BB962C8B-B14F-4D97-AF65-F5344CB8AC3E}">
        <p14:creationId xmlns:p14="http://schemas.microsoft.com/office/powerpoint/2010/main" val="8551845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Mal. 4:3</a:t>
            </a:r>
            <a:r>
              <a:rPr lang="af-ZA" dirty="0">
                <a:solidFill>
                  <a:srgbClr val="008000"/>
                </a:solidFill>
              </a:rPr>
              <a:t>	</a:t>
            </a:r>
            <a:r>
              <a:rPr lang="af-ZA" dirty="0"/>
              <a:t>	</a:t>
            </a:r>
            <a:r>
              <a:rPr lang="af-ZA" dirty="0" smtClean="0"/>
              <a:t/>
            </a:r>
            <a:br>
              <a:rPr lang="af-ZA" dirty="0" smtClean="0"/>
            </a:br>
            <a:r>
              <a:rPr lang="af-ZA" dirty="0"/>
              <a:t/>
            </a:r>
            <a:br>
              <a:rPr lang="af-ZA" dirty="0"/>
            </a:br>
            <a:r>
              <a:rPr lang="af-ZA" i="1" dirty="0" smtClean="0"/>
              <a:t>“</a:t>
            </a:r>
            <a:r>
              <a:rPr lang="af-ZA" i="1" dirty="0"/>
              <a:t>Julle sal die goddeloses vertrap dat hulle soos stof onder julle voete word die dag as Ek ingryp, sê die Here die Almagtige. Ek gaan vir julle die profeet Elia stuur</a:t>
            </a:r>
            <a:r>
              <a:rPr lang="af-ZA" i="1" dirty="0" smtClean="0"/>
              <a:t>”</a:t>
            </a:r>
            <a:endParaRPr lang="en-US" dirty="0"/>
          </a:p>
        </p:txBody>
      </p:sp>
    </p:spTree>
    <p:extLst>
      <p:ext uri="{BB962C8B-B14F-4D97-AF65-F5344CB8AC3E}">
        <p14:creationId xmlns:p14="http://schemas.microsoft.com/office/powerpoint/2010/main" val="8551845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Hand. 1:11</a:t>
            </a:r>
            <a:r>
              <a:rPr lang="af-ZA" dirty="0"/>
              <a:t>	</a:t>
            </a:r>
            <a:r>
              <a:rPr lang="af-ZA" dirty="0" smtClean="0"/>
              <a:t/>
            </a:r>
            <a:br>
              <a:rPr lang="af-ZA" dirty="0" smtClean="0"/>
            </a:br>
            <a:r>
              <a:rPr lang="af-ZA" dirty="0"/>
              <a:t/>
            </a:r>
            <a:br>
              <a:rPr lang="af-ZA" dirty="0"/>
            </a:br>
            <a:r>
              <a:rPr lang="af-ZA" i="1" dirty="0" smtClean="0"/>
              <a:t>“</a:t>
            </a:r>
            <a:r>
              <a:rPr lang="af-ZA" i="1" dirty="0"/>
              <a:t>Hierdie Jesus wat van julle af na die hemel toe opgeneem is, sal net so terugkom soos julle Hom na die hemel toe sien opgaan het.</a:t>
            </a:r>
            <a:r>
              <a:rPr lang="af-ZA" i="1" dirty="0" smtClean="0"/>
              <a:t>”</a:t>
            </a:r>
            <a:endParaRPr lang="en-US" dirty="0"/>
          </a:p>
        </p:txBody>
      </p:sp>
    </p:spTree>
    <p:extLst>
      <p:ext uri="{BB962C8B-B14F-4D97-AF65-F5344CB8AC3E}">
        <p14:creationId xmlns:p14="http://schemas.microsoft.com/office/powerpoint/2010/main" val="8551845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24:30</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Dan sal die teken van die Seun van die mens in die hemelruim verskyn, en al die volke van die aarde sal verslae wees. Hulle sal die Seun van die mens op die wolke van die hemel sien kom met groot krag en majesteit</a:t>
            </a:r>
            <a:r>
              <a:rPr lang="af-ZA" i="1" dirty="0" smtClean="0"/>
              <a:t>.</a:t>
            </a:r>
            <a:endParaRPr lang="en-US" dirty="0"/>
          </a:p>
        </p:txBody>
      </p:sp>
    </p:spTree>
    <p:extLst>
      <p:ext uri="{BB962C8B-B14F-4D97-AF65-F5344CB8AC3E}">
        <p14:creationId xmlns:p14="http://schemas.microsoft.com/office/powerpoint/2010/main" val="8551845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24:31</a:t>
            </a:r>
            <a:r>
              <a:rPr lang="af-ZA" i="1" dirty="0">
                <a:solidFill>
                  <a:srgbClr val="008000"/>
                </a:solidFill>
              </a:rPr>
              <a:t>	</a:t>
            </a:r>
            <a:r>
              <a:rPr lang="af-ZA" i="1" dirty="0" smtClean="0">
                <a:solidFill>
                  <a:srgbClr val="008000"/>
                </a:solidFill>
              </a:rPr>
              <a:t/>
            </a:r>
            <a:br>
              <a:rPr lang="af-ZA" i="1" dirty="0" smtClean="0">
                <a:solidFill>
                  <a:srgbClr val="008000"/>
                </a:solidFill>
              </a:rPr>
            </a:br>
            <a:r>
              <a:rPr lang="af-ZA" i="1" dirty="0">
                <a:solidFill>
                  <a:srgbClr val="008000"/>
                </a:solidFill>
              </a:rPr>
              <a:t/>
            </a:r>
            <a:br>
              <a:rPr lang="af-ZA" i="1" dirty="0">
                <a:solidFill>
                  <a:srgbClr val="008000"/>
                </a:solidFill>
              </a:rPr>
            </a:br>
            <a:r>
              <a:rPr lang="af-ZA" i="1" dirty="0" smtClean="0"/>
              <a:t>“</a:t>
            </a:r>
            <a:r>
              <a:rPr lang="af-ZA" i="1" dirty="0"/>
              <a:t>Die groot trompet sal weerklink, en Hy sal sy engele uitstuur om sy uitverkorenes bymekaar te maak uit die vier windstreke, van elke uithoek van die aarde af.</a:t>
            </a:r>
            <a:r>
              <a:rPr lang="af-ZA" i="1" dirty="0" smtClean="0"/>
              <a:t>”</a:t>
            </a:r>
            <a:endParaRPr lang="en-US" dirty="0"/>
          </a:p>
        </p:txBody>
      </p:sp>
    </p:spTree>
    <p:extLst>
      <p:ext uri="{BB962C8B-B14F-4D97-AF65-F5344CB8AC3E}">
        <p14:creationId xmlns:p14="http://schemas.microsoft.com/office/powerpoint/2010/main" val="8551845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551845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TotalTime>
  <Words>136</Words>
  <Application>Microsoft Macintosh PowerPoint</Application>
  <PresentationFormat>On-screen Show (4:3)</PresentationFormat>
  <Paragraphs>19</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PowerPoint Presentation</vt:lpstr>
      <vt:lpstr>Jes. 66:15 -16   “Die Here kom in vuur, sy strydwaens is soos 'n stormwind. Hy kom sy toorn koel, Hy kom die straf voltrek met vuur.”  “Die Here kom om al wat leef, te straf met vuur en swaard, Hy sal baie laat sterf.” </vt:lpstr>
      <vt:lpstr>Mal. 4:1    “Die dag kom en hy brand soos 'n oond. Dié wat teen God in opstand is, almal wat verkeerd doen, sal die kaf wees, en hulle sal verbrand word deur die dag wat kom, sê die Here die Almagtige. Daar sal van hulle nie 'n wortel, nie 'n tak oorbly nie.”</vt:lpstr>
      <vt:lpstr>Mal. 4:2    “Maar vir julle wat eerbied het vir my Naam, sal die son van redding skyn met genesing in sy strale. Julle sal vry word en bokspring soos vetgemaakte kalwers.”</vt:lpstr>
      <vt:lpstr>Mal. 4:3    “Julle sal die goddeloses vertrap dat hulle soos stof onder julle voete word die dag as Ek ingryp, sê die Here die Almagtige. Ek gaan vir julle die profeet Elia stuur”</vt:lpstr>
      <vt:lpstr>Hand. 1:11   “Hierdie Jesus wat van julle af na die hemel toe opgeneem is, sal net so terugkom soos julle Hom na die hemel toe sien opgaan het.”</vt:lpstr>
      <vt:lpstr>Matt. 24:30    “Dan sal die teken van die Seun van die mens in die hemelruim verskyn, en al die volke van die aarde sal verslae wees. Hulle sal die Seun van die mens op die wolke van die hemel sien kom met groot krag en majesteit.</vt:lpstr>
      <vt:lpstr>Matt. 24:31   “Die groot trompet sal weerklink, en Hy sal sy engele uitstuur om sy uitverkorenes bymekaar te maak uit die vier windstreke, van elke uithoek van die aarde af.”</vt:lpstr>
      <vt:lpstr>PowerPoint Presentation</vt:lpstr>
      <vt:lpstr>1 Joh. 3:6-7   “Iemand wat in Hom bly, hou nie aan met sondig nie; iemand wat aanhou sondig, het Hom nie gesien nie en ken Hom nie. Liewe kinders, moenie dat iemand julle mislei nie: wie regverdig lewe, is regverdig soos Hy regverdig is;” </vt:lpstr>
      <vt:lpstr>PowerPoint Presentation</vt:lpstr>
      <vt:lpstr>“When Christians live in anticipation of Christ’s promised return, they demonstrate spiritual zeal and enthusiasm, recognizing that they will soon give an account to their Master.”                              John MacArthur</vt:lpstr>
      <vt:lpstr>1 Joh. 3:3   “Elkeen wat hierdie verwagting in verband met Hom koester, hou homself rein soos Jesus rein is.”</vt:lpstr>
      <vt:lpstr>PowerPoint Presentation</vt:lpstr>
      <vt:lpstr>Dit is die klimaks van die geskiedenis</vt:lpstr>
      <vt:lpstr>Dit is die gelowige se grootste hoop en motivering </vt:lpstr>
      <vt:lpstr>Dit is ons diepste hartsverlange  </vt:lpstr>
      <vt:lpstr>Rom. 8:23   “En nie net die skepping nie, maar ook ons wat die Gees ontvang het as die eerste gawe van God, ons sug ook. Ons sien daarna uit dat God sal bekend maak dat Hy ons as sy kinders aangeneem het: Hy sal ons van die verganklikheid bevry.”</vt:lpstr>
      <vt:lpstr>Ons tyd van herstel</vt:lpstr>
      <vt:lpstr>Rom. 8:23   “En nie net die skepping nie, maar ook ons wat die Gees ontvang het as die eerste gawe van God, ons sug ook. Ons sien daarna uit dat God sal bekend maak dat Hy ons as sy kinders aangeneem het: Hy sal ons van die verganklikheid bevry.”</vt:lpstr>
      <vt:lpstr>Tyd wanneer Christus sy aardse koninkryk gaan kom verstig </vt:lpstr>
      <vt:lpstr>Ons kry ons nuwe onverderflike liggame </vt:lpstr>
      <vt:lpstr>Ons sal saam met Christus regeer</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2017-09-07T06:13:35Z</dcterms:created>
  <dcterms:modified xsi:type="dcterms:W3CDTF">2017-09-07T06:22:25Z</dcterms:modified>
</cp:coreProperties>
</file>