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6" r:id="rId14"/>
    <p:sldId id="277" r:id="rId15"/>
    <p:sldId id="278" r:id="rId16"/>
    <p:sldId id="268"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05" autoAdjust="0"/>
    <p:restoredTop sz="94660"/>
  </p:normalViewPr>
  <p:slideViewPr>
    <p:cSldViewPr snapToGrid="0" snapToObjects="1">
      <p:cViewPr varScale="1">
        <p:scale>
          <a:sx n="139" d="100"/>
          <a:sy n="139" d="100"/>
        </p:scale>
        <p:origin x="-211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5C88AB-9FB5-2240-A1B3-BB56354C21C7}" type="datetimeFigureOut">
              <a:rPr lang="en-US" smtClean="0"/>
              <a:t>17/09/29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2316119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C88AB-9FB5-2240-A1B3-BB56354C21C7}" type="datetimeFigureOut">
              <a:rPr lang="en-US" smtClean="0"/>
              <a:t>17/09/29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677185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C88AB-9FB5-2240-A1B3-BB56354C21C7}" type="datetimeFigureOut">
              <a:rPr lang="en-US" smtClean="0"/>
              <a:t>17/09/29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3651272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C88AB-9FB5-2240-A1B3-BB56354C21C7}" type="datetimeFigureOut">
              <a:rPr lang="en-US" smtClean="0"/>
              <a:t>17/09/29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2324989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5C88AB-9FB5-2240-A1B3-BB56354C21C7}" type="datetimeFigureOut">
              <a:rPr lang="en-US" smtClean="0"/>
              <a:t>17/09/29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2044563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5C88AB-9FB5-2240-A1B3-BB56354C21C7}" type="datetimeFigureOut">
              <a:rPr lang="en-US" smtClean="0"/>
              <a:t>17/09/29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3565800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5C88AB-9FB5-2240-A1B3-BB56354C21C7}" type="datetimeFigureOut">
              <a:rPr lang="en-US" smtClean="0"/>
              <a:t>17/09/29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4022105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5C88AB-9FB5-2240-A1B3-BB56354C21C7}" type="datetimeFigureOut">
              <a:rPr lang="en-US" smtClean="0"/>
              <a:t>17/09/29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448162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C88AB-9FB5-2240-A1B3-BB56354C21C7}" type="datetimeFigureOut">
              <a:rPr lang="en-US" smtClean="0"/>
              <a:t>17/09/29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350873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C88AB-9FB5-2240-A1B3-BB56354C21C7}" type="datetimeFigureOut">
              <a:rPr lang="en-US" smtClean="0"/>
              <a:t>17/09/29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599998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C88AB-9FB5-2240-A1B3-BB56354C21C7}" type="datetimeFigureOut">
              <a:rPr lang="en-US" smtClean="0"/>
              <a:t>17/09/29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ADCEDD-1FB5-4041-BDA8-BFB756F74DC1}" type="slidenum">
              <a:rPr lang="en-US" smtClean="0"/>
              <a:t>‹#›</a:t>
            </a:fld>
            <a:endParaRPr lang="en-US"/>
          </a:p>
        </p:txBody>
      </p:sp>
    </p:spTree>
    <p:extLst>
      <p:ext uri="{BB962C8B-B14F-4D97-AF65-F5344CB8AC3E}">
        <p14:creationId xmlns:p14="http://schemas.microsoft.com/office/powerpoint/2010/main" val="19262476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C88AB-9FB5-2240-A1B3-BB56354C21C7}" type="datetimeFigureOut">
              <a:rPr lang="en-US" smtClean="0"/>
              <a:t>17/09/29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ADCEDD-1FB5-4041-BDA8-BFB756F74DC1}" type="slidenum">
              <a:rPr lang="en-US" smtClean="0"/>
              <a:t>‹#›</a:t>
            </a:fld>
            <a:endParaRPr lang="en-US"/>
          </a:p>
        </p:txBody>
      </p:sp>
    </p:spTree>
    <p:extLst>
      <p:ext uri="{BB962C8B-B14F-4D97-AF65-F5344CB8AC3E}">
        <p14:creationId xmlns:p14="http://schemas.microsoft.com/office/powerpoint/2010/main" val="29786696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20387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Rom. 8:</a:t>
            </a:r>
            <a:r>
              <a:rPr lang="af-ZA" b="1" dirty="0" smtClean="0">
                <a:solidFill>
                  <a:srgbClr val="008000"/>
                </a:solidFill>
              </a:rPr>
              <a:t>22-23</a:t>
            </a:r>
            <a:r>
              <a:rPr lang="af-ZA" dirty="0">
                <a:solidFill>
                  <a:srgbClr val="008000"/>
                </a:solidFill>
              </a:rPr>
              <a:t>	</a:t>
            </a:r>
            <a:r>
              <a:rPr lang="af-ZA" dirty="0" smtClean="0">
                <a:solidFill>
                  <a:srgbClr val="008000"/>
                </a:solidFill>
              </a:rPr>
              <a:t/>
            </a:r>
            <a:br>
              <a:rPr lang="af-ZA" dirty="0" smtClean="0">
                <a:solidFill>
                  <a:srgbClr val="008000"/>
                </a:solidFill>
              </a:rPr>
            </a:br>
            <a:r>
              <a:rPr lang="af-ZA" i="1" dirty="0" smtClean="0"/>
              <a:t>“</a:t>
            </a:r>
            <a:r>
              <a:rPr lang="af-ZA" i="1" dirty="0"/>
              <a:t>Ons weet dat die hele skepping tot nou toe sug in die pyne van verwagting</a:t>
            </a:r>
            <a:r>
              <a:rPr lang="af-ZA" i="1" dirty="0" smtClean="0"/>
              <a:t>. En </a:t>
            </a:r>
            <a:r>
              <a:rPr lang="af-ZA" i="1" dirty="0"/>
              <a:t>nie net die skepping nie, maar ook ons wat die Gees ontvang het as die eerste gawe van God, ons sug ook. Ons sien daarna uit dat God sal bekend maak dat Hy ons as sy kinders aangeneem het: Hy sal ons van die verganklikheid bevry.</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352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5400" b="1" dirty="0" smtClean="0"/>
              <a:t>Wees Nederigheid:</a:t>
            </a:r>
            <a:r>
              <a:rPr lang="en-US" sz="5400" dirty="0" smtClean="0"/>
              <a:t/>
            </a:r>
            <a:br>
              <a:rPr lang="en-US" sz="5400" dirty="0" smtClean="0"/>
            </a:br>
            <a:endParaRPr lang="en-US" sz="5400" dirty="0"/>
          </a:p>
        </p:txBody>
      </p:sp>
    </p:spTree>
    <p:extLst>
      <p:ext uri="{BB962C8B-B14F-4D97-AF65-F5344CB8AC3E}">
        <p14:creationId xmlns:p14="http://schemas.microsoft.com/office/powerpoint/2010/main" val="26573523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5400" dirty="0" smtClean="0"/>
              <a:t>Wees Nederigheid:</a:t>
            </a:r>
            <a:r>
              <a:rPr lang="en-US" sz="5400" dirty="0" smtClean="0"/>
              <a:t/>
            </a:r>
            <a:br>
              <a:rPr lang="en-US" sz="5400" dirty="0" smtClean="0"/>
            </a:br>
            <a:r>
              <a:rPr lang="en-US" sz="5400" b="1" dirty="0" err="1"/>
              <a:t>Wees</a:t>
            </a:r>
            <a:r>
              <a:rPr lang="en-US" sz="5400" dirty="0" smtClean="0"/>
              <a:t> </a:t>
            </a:r>
            <a:r>
              <a:rPr lang="af-ZA" sz="5400" b="1" dirty="0" smtClean="0"/>
              <a:t>Paraatheid</a:t>
            </a:r>
            <a:r>
              <a:rPr lang="af-ZA" sz="5400" b="1" dirty="0"/>
              <a:t>:</a:t>
            </a:r>
            <a:r>
              <a:rPr lang="en-US" sz="5400" dirty="0"/>
              <a:t/>
            </a:r>
            <a:br>
              <a:rPr lang="en-US" sz="5400" dirty="0"/>
            </a:br>
            <a:endParaRPr lang="en-US" sz="5400" dirty="0"/>
          </a:p>
        </p:txBody>
      </p:sp>
    </p:spTree>
    <p:extLst>
      <p:ext uri="{BB962C8B-B14F-4D97-AF65-F5344CB8AC3E}">
        <p14:creationId xmlns:p14="http://schemas.microsoft.com/office/powerpoint/2010/main" val="3055200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5400" dirty="0" smtClean="0"/>
              <a:t>Wees Nederigheid:</a:t>
            </a:r>
            <a:r>
              <a:rPr lang="en-US" sz="5400" dirty="0" smtClean="0"/>
              <a:t/>
            </a:r>
            <a:br>
              <a:rPr lang="en-US" sz="5400" dirty="0" smtClean="0"/>
            </a:br>
            <a:r>
              <a:rPr lang="en-US" sz="5400" dirty="0" err="1"/>
              <a:t>Wees</a:t>
            </a:r>
            <a:r>
              <a:rPr lang="en-US" sz="5400" dirty="0" smtClean="0"/>
              <a:t> </a:t>
            </a:r>
            <a:r>
              <a:rPr lang="af-ZA" sz="5400" dirty="0" smtClean="0"/>
              <a:t>Paraatheid</a:t>
            </a:r>
            <a:r>
              <a:rPr lang="af-ZA" sz="5400" dirty="0"/>
              <a:t>:</a:t>
            </a:r>
            <a:r>
              <a:rPr lang="en-US" sz="5400" dirty="0"/>
              <a:t/>
            </a:r>
            <a:br>
              <a:rPr lang="en-US" sz="5400" dirty="0"/>
            </a:br>
            <a:r>
              <a:rPr lang="af-ZA" sz="5400" b="1" dirty="0"/>
              <a:t>Wees </a:t>
            </a:r>
            <a:r>
              <a:rPr lang="af-ZA" sz="5400" b="1" dirty="0" smtClean="0"/>
              <a:t>Gereed</a:t>
            </a:r>
            <a:r>
              <a:rPr lang="af-ZA" sz="5400" b="1" dirty="0"/>
              <a:t>:	</a:t>
            </a:r>
            <a:r>
              <a:rPr lang="en-US" sz="5400" dirty="0"/>
              <a:t/>
            </a:r>
            <a:br>
              <a:rPr lang="en-US" sz="5400" dirty="0"/>
            </a:br>
            <a:endParaRPr lang="en-US" sz="5400" dirty="0"/>
          </a:p>
        </p:txBody>
      </p:sp>
    </p:spTree>
    <p:extLst>
      <p:ext uri="{BB962C8B-B14F-4D97-AF65-F5344CB8AC3E}">
        <p14:creationId xmlns:p14="http://schemas.microsoft.com/office/powerpoint/2010/main" val="30552006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normAutofit/>
          </a:bodyPr>
          <a:lstStyle/>
          <a:p>
            <a:pPr lvl="0" algn="l">
              <a:lnSpc>
                <a:spcPct val="150000"/>
              </a:lnSpc>
            </a:pPr>
            <a:r>
              <a:rPr lang="af-ZA" sz="5400" dirty="0" smtClean="0"/>
              <a:t>Wees Nederigheid:</a:t>
            </a:r>
            <a:r>
              <a:rPr lang="en-US" sz="5400" dirty="0" smtClean="0"/>
              <a:t/>
            </a:r>
            <a:br>
              <a:rPr lang="en-US" sz="5400" dirty="0" smtClean="0"/>
            </a:br>
            <a:r>
              <a:rPr lang="en-US" sz="5400" dirty="0" err="1"/>
              <a:t>Wees</a:t>
            </a:r>
            <a:r>
              <a:rPr lang="en-US" sz="5400" dirty="0" smtClean="0"/>
              <a:t> </a:t>
            </a:r>
            <a:r>
              <a:rPr lang="af-ZA" sz="5400" dirty="0" smtClean="0"/>
              <a:t>Paraatheid</a:t>
            </a:r>
            <a:r>
              <a:rPr lang="af-ZA" sz="5400" dirty="0"/>
              <a:t>:</a:t>
            </a:r>
            <a:r>
              <a:rPr lang="en-US" sz="5400" dirty="0"/>
              <a:t/>
            </a:r>
            <a:br>
              <a:rPr lang="en-US" sz="5400" dirty="0"/>
            </a:br>
            <a:r>
              <a:rPr lang="af-ZA" sz="5400" dirty="0"/>
              <a:t>Wees </a:t>
            </a:r>
            <a:r>
              <a:rPr lang="af-ZA" sz="5400" dirty="0" smtClean="0"/>
              <a:t>Gereed</a:t>
            </a:r>
            <a:r>
              <a:rPr lang="af-ZA" sz="5400" dirty="0"/>
              <a:t>:</a:t>
            </a:r>
            <a:r>
              <a:rPr lang="af-ZA" sz="5400" b="1" dirty="0"/>
              <a:t>	</a:t>
            </a:r>
            <a:r>
              <a:rPr lang="en-US" sz="5400" dirty="0"/>
              <a:t/>
            </a:r>
            <a:br>
              <a:rPr lang="en-US" sz="5400" dirty="0"/>
            </a:br>
            <a:r>
              <a:rPr lang="af-ZA" sz="5400" b="1" dirty="0"/>
              <a:t>Wees </a:t>
            </a:r>
            <a:r>
              <a:rPr lang="af-ZA" sz="5400" b="1" dirty="0" smtClean="0"/>
              <a:t>Getrou:</a:t>
            </a:r>
            <a:endParaRPr lang="en-US" sz="5400" dirty="0"/>
          </a:p>
        </p:txBody>
      </p:sp>
    </p:spTree>
    <p:extLst>
      <p:ext uri="{BB962C8B-B14F-4D97-AF65-F5344CB8AC3E}">
        <p14:creationId xmlns:p14="http://schemas.microsoft.com/office/powerpoint/2010/main" val="30552006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352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Hand. 1:6-7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Toe hulle 'n keer weer bymekaar was, het hulle vir Jesus gevra: “Here, is dit nou die tyd dat U die koninkryk vir Israel weer gaan oprig?” Hy het hulle geantwoord: “Dit is nie vir julle om die tyd en omstandigheid te weet wat die Vader in sy eie mag bepaal het nie.</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24:36</a:t>
            </a:r>
            <a:r>
              <a:rPr lang="af-ZA" dirty="0">
                <a:solidFill>
                  <a:srgbClr val="008000"/>
                </a:solidFill>
              </a:rPr>
              <a:t>	</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Maar niemand weet wanneer daardie dag en uur kom nie, nie die engele in die hemel nie en ook nie die Seun nie. Net die Vader weet dit.</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352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Dan. 12:11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Van die tyd dat die daaglikse offer afgeskaf is en die ding opgerig is wat 'n gruwel is vir God en wat verwoesting aanrig, sal daar twaalf honderd en negentig dae verloop.”</a:t>
            </a:r>
            <a:r>
              <a:rPr lang="en-US" dirty="0"/>
              <a:t/>
            </a:r>
            <a:br>
              <a:rPr lang="en-US" dirty="0"/>
            </a:br>
            <a:endParaRPr lang="en-US" dirty="0"/>
          </a:p>
        </p:txBody>
      </p:sp>
    </p:spTree>
    <p:extLst>
      <p:ext uri="{BB962C8B-B14F-4D97-AF65-F5344CB8AC3E}">
        <p14:creationId xmlns:p14="http://schemas.microsoft.com/office/powerpoint/2010/main" val="265735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12:40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Ook julle moet gereed wees, want die Seun van die mens kom op 'n tyd wanneer julle Hom nie verwag nie.</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73523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Mark. 13:32 </a:t>
            </a:r>
            <a:r>
              <a:rPr lang="af-ZA" dirty="0"/>
              <a:t>	</a:t>
            </a:r>
            <a:r>
              <a:rPr lang="af-ZA" dirty="0" smtClean="0"/>
              <a:t/>
            </a:r>
            <a:br>
              <a:rPr lang="af-ZA" dirty="0" smtClean="0"/>
            </a:br>
            <a:r>
              <a:rPr lang="af-ZA" dirty="0"/>
              <a:t/>
            </a:r>
            <a:br>
              <a:rPr lang="af-ZA" dirty="0"/>
            </a:br>
            <a:r>
              <a:rPr lang="af-ZA" i="1" dirty="0" smtClean="0"/>
              <a:t>“</a:t>
            </a:r>
            <a:r>
              <a:rPr lang="af-ZA" i="1" dirty="0"/>
              <a:t>Maar niemand weet wanneer daardie dag en uur kom nie, </a:t>
            </a:r>
            <a:r>
              <a:rPr lang="af-ZA" i="1" u="sng" dirty="0"/>
              <a:t>selfs nie die engele in die hemel nie en ook</a:t>
            </a:r>
            <a:r>
              <a:rPr lang="af-ZA" i="1" dirty="0"/>
              <a:t> nie die Seun nie. Net die Vader weet dit.</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Pet. 1:12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Nou het dié wat die evangelie aan julle verkondig het, dit aan julle bekend gemaak deur die Heilige Gees wat van die hemel af gestuur is. Dit is dinge waarin selfs engele begerig is om insig te kry.</a:t>
            </a:r>
            <a:r>
              <a:rPr lang="af-ZA" i="1" dirty="0" smtClean="0"/>
              <a:t>”</a:t>
            </a:r>
            <a:endParaRPr lang="en-US" dirty="0"/>
          </a:p>
        </p:txBody>
      </p:sp>
    </p:spTree>
    <p:extLst>
      <p:ext uri="{BB962C8B-B14F-4D97-AF65-F5344CB8AC3E}">
        <p14:creationId xmlns:p14="http://schemas.microsoft.com/office/powerpoint/2010/main" val="26573523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TotalTime>
  <Words>52</Words>
  <Application>Microsoft Macintosh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Hand. 1:6-7   “Toe hulle 'n keer weer bymekaar was, het hulle vir Jesus gevra: “Here, is dit nou die tyd dat U die koninkryk vir Israel weer gaan oprig?” Hy het hulle geantwoord: “Dit is nie vir julle om die tyd en omstandigheid te weet wat die Vader in sy eie mag bepaal het nie.”</vt:lpstr>
      <vt:lpstr>Matt. 24:36    “Maar niemand weet wanneer daardie dag en uur kom nie, nie die engele in die hemel nie en ook nie die Seun nie. Net die Vader weet dit.”</vt:lpstr>
      <vt:lpstr>PowerPoint Presentation</vt:lpstr>
      <vt:lpstr>Dan. 12:11   “Van die tyd dat die daaglikse offer afgeskaf is en die ding opgerig is wat 'n gruwel is vir God en wat verwoesting aanrig, sal daar twaalf honderd en negentig dae verloop.” </vt:lpstr>
      <vt:lpstr>Luk. 12:40   “Ook julle moet gereed wees, want die Seun van die mens kom op 'n tyd wanneer julle Hom nie verwag nie.”</vt:lpstr>
      <vt:lpstr>PowerPoint Presentation</vt:lpstr>
      <vt:lpstr>Mark. 13:32    “Maar niemand weet wanneer daardie dag en uur kom nie, selfs nie die engele in die hemel nie en ook nie die Seun nie. Net die Vader weet dit.”</vt:lpstr>
      <vt:lpstr>1 Pet. 1:12   “Nou het dié wat die evangelie aan julle verkondig het, dit aan julle bekend gemaak deur die Heilige Gees wat van die hemel af gestuur is. Dit is dinge waarin selfs engele begerig is om insig te kry.”</vt:lpstr>
      <vt:lpstr>Rom. 8:22-23  “Ons weet dat die hele skepping tot nou toe sug in die pyne van verwagting. En nie net die skepping nie, maar ook ons wat die Gees ontvang het as die eerste gawe van God, ons sug ook. Ons sien daarna uit dat God sal bekend maak dat Hy ons as sy kinders aangeneem het: Hy sal ons van die verganklikheid bevry.”</vt:lpstr>
      <vt:lpstr>PowerPoint Presentation</vt:lpstr>
      <vt:lpstr>Wees Nederigheid: </vt:lpstr>
      <vt:lpstr>Wees Nederigheid: Wees Paraatheid: </vt:lpstr>
      <vt:lpstr>Wees Nederigheid: Wees Paraatheid: Wees Gereed:  </vt:lpstr>
      <vt:lpstr>Wees Nederigheid: Wees Paraatheid: Wees Gereed:  Wees Getrou:</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2017-09-29T06:06:41Z</dcterms:created>
  <dcterms:modified xsi:type="dcterms:W3CDTF">2017-09-29T06:13:22Z</dcterms:modified>
</cp:coreProperties>
</file>