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05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7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1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8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7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6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0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6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4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C88AB-9FB5-2240-A1B3-BB56354C21C7}" type="datetimeFigureOut">
              <a:rPr lang="en-US" smtClean="0"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CEDD-1FB5-4041-BDA8-BFB756F7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891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f-ZA" sz="5400" b="1" dirty="0"/>
              <a:t>Joh. 14:3</a:t>
            </a:r>
            <a:endParaRPr lang="en-Z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f-ZA" sz="4400" dirty="0"/>
              <a:t>	</a:t>
            </a:r>
            <a:r>
              <a:rPr lang="af-ZA" sz="4400" i="1" dirty="0"/>
              <a:t>“En as Ek gegaan het en vir julle plek gereed gemaak het, kom Ek terug en sal julle na My toe neem, sodat julle ook kan wees waar Ek is.”</a:t>
            </a:r>
            <a:endParaRPr lang="en-ZA" sz="44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4262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4950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009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f-ZA" sz="4400" b="1" dirty="0"/>
              <a:t>Gen. 6:11</a:t>
            </a:r>
            <a:r>
              <a:rPr lang="af-ZA" sz="4400" dirty="0"/>
              <a:t>	</a:t>
            </a:r>
            <a:r>
              <a:rPr lang="af-ZA" sz="4400" i="1" dirty="0"/>
              <a:t>“Die aarde was korrup in die oë van God, vol geweld</a:t>
            </a:r>
            <a:r>
              <a:rPr lang="af-ZA" sz="4400" i="1" dirty="0" smtClean="0"/>
              <a:t>;”</a:t>
            </a:r>
          </a:p>
          <a:p>
            <a:pPr marL="0" indent="0">
              <a:buNone/>
            </a:pPr>
            <a:endParaRPr lang="en-ZA" sz="4400" dirty="0"/>
          </a:p>
          <a:p>
            <a:pPr marL="0" indent="0">
              <a:buNone/>
            </a:pPr>
            <a:r>
              <a:rPr lang="af-ZA" sz="4400" b="1" dirty="0"/>
              <a:t>Gen. 6:13</a:t>
            </a:r>
            <a:r>
              <a:rPr lang="af-ZA" sz="4400" dirty="0"/>
              <a:t>	</a:t>
            </a:r>
            <a:r>
              <a:rPr lang="af-ZA" sz="4400" i="1" dirty="0"/>
              <a:t>“Ek het besluit om 'n einde te maak aan alle mense,”</a:t>
            </a:r>
            <a:endParaRPr lang="en-ZA" sz="4400" dirty="0"/>
          </a:p>
          <a:p>
            <a:endParaRPr lang="en-ZA" sz="4400" dirty="0"/>
          </a:p>
        </p:txBody>
      </p:sp>
    </p:spTree>
    <p:extLst>
      <p:ext uri="{BB962C8B-B14F-4D97-AF65-F5344CB8AC3E}">
        <p14:creationId xmlns:p14="http://schemas.microsoft.com/office/powerpoint/2010/main" val="109149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8164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 b="1" dirty="0"/>
              <a:t>1 Peter 3:20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f-ZA" dirty="0"/>
              <a:t>	</a:t>
            </a:r>
            <a:r>
              <a:rPr lang="af-ZA" sz="4400" i="1" dirty="0"/>
              <a:t>“Dit is hulle wat aan God ongehoorsaam gebly het toe Hy </a:t>
            </a:r>
            <a:r>
              <a:rPr lang="af-ZA" sz="4400" i="1" u="sng" dirty="0"/>
              <a:t>groot geduld met</a:t>
            </a:r>
            <a:r>
              <a:rPr lang="af-ZA" sz="4400" i="1" dirty="0"/>
              <a:t> hulle aan die dag gelê het in die tyd toe Noag die ark gebou het. Net 'n klein klompie in die ark, ag in getal, is deur die water gered.”</a:t>
            </a:r>
            <a:endParaRPr lang="en-ZA" sz="4400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229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6808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Joh. 14:3</vt:lpstr>
      <vt:lpstr>PowerPoint Presentation</vt:lpstr>
      <vt:lpstr>PowerPoint Presentation</vt:lpstr>
      <vt:lpstr>PowerPoint Presentation</vt:lpstr>
      <vt:lpstr>1 Peter 3:20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User</cp:lastModifiedBy>
  <cp:revision>2</cp:revision>
  <dcterms:created xsi:type="dcterms:W3CDTF">2017-09-29T06:06:41Z</dcterms:created>
  <dcterms:modified xsi:type="dcterms:W3CDTF">2017-10-08T06:25:59Z</dcterms:modified>
</cp:coreProperties>
</file>