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26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21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7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2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6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5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0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0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6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3EBE-3ED7-A741-990A-BCEA0427E046}" type="datetimeFigureOut">
              <a:rPr lang="en-US" smtClean="0"/>
              <a:t>17/10/12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9A1AC-DBD1-8447-A74B-777D2AE69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0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860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He didn’t hide that money in the ground because he feared his master; he buried it because it got in the way of his selfish lifestyle. He had no interest in increasing his master’s wealth</a:t>
            </a:r>
            <a:r>
              <a:rPr lang="af-ZA" dirty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						</a:t>
            </a:r>
            <a:r>
              <a:rPr lang="en-US" dirty="0" smtClean="0">
                <a:solidFill>
                  <a:srgbClr val="660066"/>
                </a:solidFill>
              </a:rPr>
              <a:t>				</a:t>
            </a:r>
            <a:r>
              <a:rPr lang="af-ZA" b="1" dirty="0" smtClean="0">
                <a:solidFill>
                  <a:srgbClr val="660066"/>
                </a:solidFill>
              </a:rPr>
              <a:t>John MacArthur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14:21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Wie my opdragte het en dit uitvoer – dit is hy wat My liefhet. En wie My liefhet, hóm sal my Vader liefhê, en Ek sal hom ook liefhê en My aan hom openbaar.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14:23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Jesus antwoord hom: “As iemand My liefhet, sal hy my woorde ter harte neem; en my Vader sal hom liefhê, en Ons sal na hom toe kom en by hom woon.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14:24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>
                <a:solidFill>
                  <a:srgbClr val="008000"/>
                </a:solidFill>
              </a:rPr>
              <a:t/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Wie My nie liefhet nie, neem my woorde nie ter harte nie; en die woorde wat julle hoor, is nie</a:t>
            </a:r>
            <a:r>
              <a:rPr lang="af-ZA" dirty="0"/>
              <a:t> Myne nie, maar die Vader s'n wat My gestuur het.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“Aan elkeen wat het, sal meer gegee word, en hy sal oorvloed hê; maar van hom wat nie het nie, sal ook die bietjie wat hy het, weggevat word.</a:t>
            </a:r>
            <a:r>
              <a:rPr lang="af-ZA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”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Hebr. 9:27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'n Mens is bestem om net een maal te sterf, en daarna kom die </a:t>
            </a:r>
            <a:r>
              <a:rPr lang="af-ZA" dirty="0"/>
              <a:t>oordee</a:t>
            </a:r>
            <a:r>
              <a:rPr lang="af-ZA" i="1" dirty="0"/>
              <a:t>l.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Joh. 2:28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En nou, liewe kinders, julle moet in Hom bly, sodat ons almal niks te vrees sal hê wanneer Hy kom nie en by sy wederkoms nie beskaamd voor Hom sal staan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Kor. 15:58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Daarom, liewe broers, wees standvastig, onwankelbaar, altyd oorvloedig in die werk van die Here, omdat julle weet dat julle inspanning in diens van die Here nie tevergeefs is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Hebr. 12-1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...laat ons die </a:t>
            </a:r>
            <a:r>
              <a:rPr lang="af-ZA" i="1" u="sng" dirty="0"/>
              <a:t>wedloop</a:t>
            </a:r>
            <a:r>
              <a:rPr lang="af-ZA" i="1" dirty="0"/>
              <a:t> wat vir ons voorlê, met </a:t>
            </a:r>
            <a:r>
              <a:rPr lang="af-ZA" i="1" u="sng" dirty="0"/>
              <a:t>volharding</a:t>
            </a:r>
            <a:r>
              <a:rPr lang="af-ZA" i="1" dirty="0"/>
              <a:t> hardloop, die oog gevestig op Jesus,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Kor. 12:7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Aan elkeen afsonderlik word 'n werking van die Gees gegee tot voordeel van almal.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80" y="0"/>
            <a:ext cx="913452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Kor. 3:8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Die een wat plant en die een wat natgooi, staan op gelyke voet: God sal elkeen beloon volgens sy werk.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71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126</Words>
  <Application>Microsoft Macintosh PowerPoint</Application>
  <PresentationFormat>On-screen Show (4:3)</PresentationFormat>
  <Paragraphs>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Hebr. 9:27   “'n Mens is bestem om net een maal te sterf, en daarna kom die oordeel.”</vt:lpstr>
      <vt:lpstr>1 Joh. 2:28   “En nou, liewe kinders, julle moet in Hom bly, sodat ons almal niks te vrees sal hê wanneer Hy kom nie en by sy wederkoms nie beskaamd voor Hom sal staan nie.”</vt:lpstr>
      <vt:lpstr>1 Kor. 15:58   “Daarom, liewe broers, wees standvastig, onwankelbaar, altyd oorvloedig in die werk van die Here, omdat julle weet dat julle inspanning in diens van die Here nie tevergeefs is nie.”</vt:lpstr>
      <vt:lpstr>Hebr. 12-1   “...laat ons die wedloop wat vir ons voorlê, met volharding hardloop, die oog gevestig op Jesus,”</vt:lpstr>
      <vt:lpstr>PowerPoint Presentation</vt:lpstr>
      <vt:lpstr>1 Kor. 12:7   “Aan elkeen afsonderlik word 'n werking van die Gees gegee tot voordeel van almal.”</vt:lpstr>
      <vt:lpstr>PowerPoint Presentation</vt:lpstr>
      <vt:lpstr>1 Kor. 3:8   “Die een wat plant en die een wat natgooi, staan op gelyke voet: God sal elkeen beloon volgens sy werk.”</vt:lpstr>
      <vt:lpstr>PowerPoint Presentation</vt:lpstr>
      <vt:lpstr>“He didn’t hide that money in the ground because he feared his master; he buried it because it got in the way of his selfish lifestyle. He had no interest in increasing his master’s wealth.”                              John MacArthur</vt:lpstr>
      <vt:lpstr>PowerPoint Presentation</vt:lpstr>
      <vt:lpstr>Joh. 14:21   “Wie my opdragte het en dit uitvoer – dit is hy wat My liefhet. En wie My liefhet, hóm sal my Vader liefhê, en Ek sal hom ook liefhê en My aan hom openbaar.”</vt:lpstr>
      <vt:lpstr>Joh. 14:23   “Jesus antwoord hom: “As iemand My liefhet, sal hy my woorde ter harte neem; en my Vader sal hom liefhê, en Ons sal na hom toe kom en by hom woon.”</vt:lpstr>
      <vt:lpstr>Joh. 14:24   “Wie My nie liefhet nie, neem my woorde nie ter harte nie; en die woorde wat julle hoor, is nie Myne nie, maar die Vader s'n wat My gestuur het.”</vt:lpstr>
      <vt:lpstr>“Aan elkeen wat het, sal meer gegee word, en hy sal oorvloed hê; maar van hom wat nie het nie, sal ook die bietjie wat hy het, weggevat word.”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2017-10-12T07:39:51Z</dcterms:created>
  <dcterms:modified xsi:type="dcterms:W3CDTF">2017-10-12T07:47:23Z</dcterms:modified>
</cp:coreProperties>
</file>