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623" autoAdjust="0"/>
    <p:restoredTop sz="94660"/>
  </p:normalViewPr>
  <p:slideViewPr>
    <p:cSldViewPr snapToGrid="0" snapToObjects="1">
      <p:cViewPr varScale="1">
        <p:scale>
          <a:sx n="139" d="100"/>
          <a:sy n="139" d="100"/>
        </p:scale>
        <p:origin x="-204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theme" Target="theme/theme1.xml"/><Relationship Id="rId2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printerSettings" Target="printerSettings/printerSettings1.bin"/><Relationship Id="rId18" Type="http://schemas.openxmlformats.org/officeDocument/2006/relationships/presProps" Target="presProps.xml"/><Relationship Id="rId19" Type="http://schemas.openxmlformats.org/officeDocument/2006/relationships/viewProps" Target="view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CBB53A6-B46D-B646-AC1B-13337005CC8F}" type="datetimeFigureOut">
              <a:rPr lang="en-US" smtClean="0"/>
              <a:t>17/10/20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564759-6AEA-E742-8E88-A225CA634C00}" type="slidenum">
              <a:rPr lang="en-US" smtClean="0"/>
              <a:t>‹#›</a:t>
            </a:fld>
            <a:endParaRPr lang="en-US"/>
          </a:p>
        </p:txBody>
      </p:sp>
    </p:spTree>
    <p:extLst>
      <p:ext uri="{BB962C8B-B14F-4D97-AF65-F5344CB8AC3E}">
        <p14:creationId xmlns:p14="http://schemas.microsoft.com/office/powerpoint/2010/main" val="40228712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BB53A6-B46D-B646-AC1B-13337005CC8F}" type="datetimeFigureOut">
              <a:rPr lang="en-US" smtClean="0"/>
              <a:t>17/10/20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564759-6AEA-E742-8E88-A225CA634C00}" type="slidenum">
              <a:rPr lang="en-US" smtClean="0"/>
              <a:t>‹#›</a:t>
            </a:fld>
            <a:endParaRPr lang="en-US"/>
          </a:p>
        </p:txBody>
      </p:sp>
    </p:spTree>
    <p:extLst>
      <p:ext uri="{BB962C8B-B14F-4D97-AF65-F5344CB8AC3E}">
        <p14:creationId xmlns:p14="http://schemas.microsoft.com/office/powerpoint/2010/main" val="632817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BB53A6-B46D-B646-AC1B-13337005CC8F}" type="datetimeFigureOut">
              <a:rPr lang="en-US" smtClean="0"/>
              <a:t>17/10/20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564759-6AEA-E742-8E88-A225CA634C00}" type="slidenum">
              <a:rPr lang="en-US" smtClean="0"/>
              <a:t>‹#›</a:t>
            </a:fld>
            <a:endParaRPr lang="en-US"/>
          </a:p>
        </p:txBody>
      </p:sp>
    </p:spTree>
    <p:extLst>
      <p:ext uri="{BB962C8B-B14F-4D97-AF65-F5344CB8AC3E}">
        <p14:creationId xmlns:p14="http://schemas.microsoft.com/office/powerpoint/2010/main" val="12717119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CBB53A6-B46D-B646-AC1B-13337005CC8F}" type="datetimeFigureOut">
              <a:rPr lang="en-US" smtClean="0"/>
              <a:t>17/10/20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564759-6AEA-E742-8E88-A225CA634C00}" type="slidenum">
              <a:rPr lang="en-US" smtClean="0"/>
              <a:t>‹#›</a:t>
            </a:fld>
            <a:endParaRPr lang="en-US"/>
          </a:p>
        </p:txBody>
      </p:sp>
    </p:spTree>
    <p:extLst>
      <p:ext uri="{BB962C8B-B14F-4D97-AF65-F5344CB8AC3E}">
        <p14:creationId xmlns:p14="http://schemas.microsoft.com/office/powerpoint/2010/main" val="521902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CBB53A6-B46D-B646-AC1B-13337005CC8F}" type="datetimeFigureOut">
              <a:rPr lang="en-US" smtClean="0"/>
              <a:t>17/10/20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0564759-6AEA-E742-8E88-A225CA634C00}" type="slidenum">
              <a:rPr lang="en-US" smtClean="0"/>
              <a:t>‹#›</a:t>
            </a:fld>
            <a:endParaRPr lang="en-US"/>
          </a:p>
        </p:txBody>
      </p:sp>
    </p:spTree>
    <p:extLst>
      <p:ext uri="{BB962C8B-B14F-4D97-AF65-F5344CB8AC3E}">
        <p14:creationId xmlns:p14="http://schemas.microsoft.com/office/powerpoint/2010/main" val="257370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CBB53A6-B46D-B646-AC1B-13337005CC8F}" type="datetimeFigureOut">
              <a:rPr lang="en-US" smtClean="0"/>
              <a:t>17/10/20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564759-6AEA-E742-8E88-A225CA634C00}" type="slidenum">
              <a:rPr lang="en-US" smtClean="0"/>
              <a:t>‹#›</a:t>
            </a:fld>
            <a:endParaRPr lang="en-US"/>
          </a:p>
        </p:txBody>
      </p:sp>
    </p:spTree>
    <p:extLst>
      <p:ext uri="{BB962C8B-B14F-4D97-AF65-F5344CB8AC3E}">
        <p14:creationId xmlns:p14="http://schemas.microsoft.com/office/powerpoint/2010/main" val="274411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CBB53A6-B46D-B646-AC1B-13337005CC8F}" type="datetimeFigureOut">
              <a:rPr lang="en-US" smtClean="0"/>
              <a:t>17/10/20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0564759-6AEA-E742-8E88-A225CA634C00}" type="slidenum">
              <a:rPr lang="en-US" smtClean="0"/>
              <a:t>‹#›</a:t>
            </a:fld>
            <a:endParaRPr lang="en-US"/>
          </a:p>
        </p:txBody>
      </p:sp>
    </p:spTree>
    <p:extLst>
      <p:ext uri="{BB962C8B-B14F-4D97-AF65-F5344CB8AC3E}">
        <p14:creationId xmlns:p14="http://schemas.microsoft.com/office/powerpoint/2010/main" val="7194740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CBB53A6-B46D-B646-AC1B-13337005CC8F}" type="datetimeFigureOut">
              <a:rPr lang="en-US" smtClean="0"/>
              <a:t>17/10/20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0564759-6AEA-E742-8E88-A225CA634C00}" type="slidenum">
              <a:rPr lang="en-US" smtClean="0"/>
              <a:t>‹#›</a:t>
            </a:fld>
            <a:endParaRPr lang="en-US"/>
          </a:p>
        </p:txBody>
      </p:sp>
    </p:spTree>
    <p:extLst>
      <p:ext uri="{BB962C8B-B14F-4D97-AF65-F5344CB8AC3E}">
        <p14:creationId xmlns:p14="http://schemas.microsoft.com/office/powerpoint/2010/main" val="411727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BB53A6-B46D-B646-AC1B-13337005CC8F}" type="datetimeFigureOut">
              <a:rPr lang="en-US" smtClean="0"/>
              <a:t>17/10/20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0564759-6AEA-E742-8E88-A225CA634C00}" type="slidenum">
              <a:rPr lang="en-US" smtClean="0"/>
              <a:t>‹#›</a:t>
            </a:fld>
            <a:endParaRPr lang="en-US"/>
          </a:p>
        </p:txBody>
      </p:sp>
    </p:spTree>
    <p:extLst>
      <p:ext uri="{BB962C8B-B14F-4D97-AF65-F5344CB8AC3E}">
        <p14:creationId xmlns:p14="http://schemas.microsoft.com/office/powerpoint/2010/main" val="2633973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BB53A6-B46D-B646-AC1B-13337005CC8F}" type="datetimeFigureOut">
              <a:rPr lang="en-US" smtClean="0"/>
              <a:t>17/10/20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564759-6AEA-E742-8E88-A225CA634C00}" type="slidenum">
              <a:rPr lang="en-US" smtClean="0"/>
              <a:t>‹#›</a:t>
            </a:fld>
            <a:endParaRPr lang="en-US"/>
          </a:p>
        </p:txBody>
      </p:sp>
    </p:spTree>
    <p:extLst>
      <p:ext uri="{BB962C8B-B14F-4D97-AF65-F5344CB8AC3E}">
        <p14:creationId xmlns:p14="http://schemas.microsoft.com/office/powerpoint/2010/main" val="2673339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CBB53A6-B46D-B646-AC1B-13337005CC8F}" type="datetimeFigureOut">
              <a:rPr lang="en-US" smtClean="0"/>
              <a:t>17/10/20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0564759-6AEA-E742-8E88-A225CA634C00}" type="slidenum">
              <a:rPr lang="en-US" smtClean="0"/>
              <a:t>‹#›</a:t>
            </a:fld>
            <a:endParaRPr lang="en-US"/>
          </a:p>
        </p:txBody>
      </p:sp>
    </p:spTree>
    <p:extLst>
      <p:ext uri="{BB962C8B-B14F-4D97-AF65-F5344CB8AC3E}">
        <p14:creationId xmlns:p14="http://schemas.microsoft.com/office/powerpoint/2010/main" val="55555055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BB53A6-B46D-B646-AC1B-13337005CC8F}" type="datetimeFigureOut">
              <a:rPr lang="en-US" smtClean="0"/>
              <a:t>17/10/20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564759-6AEA-E742-8E88-A225CA634C00}" type="slidenum">
              <a:rPr lang="en-US" smtClean="0"/>
              <a:t>‹#›</a:t>
            </a:fld>
            <a:endParaRPr lang="en-US"/>
          </a:p>
        </p:txBody>
      </p:sp>
    </p:spTree>
    <p:extLst>
      <p:ext uri="{BB962C8B-B14F-4D97-AF65-F5344CB8AC3E}">
        <p14:creationId xmlns:p14="http://schemas.microsoft.com/office/powerpoint/2010/main" val="23889426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40796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Open. 6:16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Hulle het vir die berge en die kranse gesê: ‘Val op ons en bedek ons vir die oë van Hom wat op die troon sit, en vir die toorn van die Lam.’</a:t>
            </a:r>
            <a:r>
              <a:rPr lang="af-ZA" i="1" dirty="0" smtClean="0"/>
              <a:t>”</a:t>
            </a:r>
            <a:endParaRPr lang="en-US" dirty="0"/>
          </a:p>
        </p:txBody>
      </p:sp>
    </p:spTree>
    <p:extLst>
      <p:ext uri="{BB962C8B-B14F-4D97-AF65-F5344CB8AC3E}">
        <p14:creationId xmlns:p14="http://schemas.microsoft.com/office/powerpoint/2010/main" val="17940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10:31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Dit is verskriklik om in die hande van die lewende God te val.</a:t>
            </a:r>
            <a:r>
              <a:rPr lang="af-ZA" i="1" dirty="0" smtClean="0"/>
              <a:t>”</a:t>
            </a:r>
            <a:endParaRPr lang="en-US" dirty="0"/>
          </a:p>
        </p:txBody>
      </p:sp>
    </p:spTree>
    <p:extLst>
      <p:ext uri="{BB962C8B-B14F-4D97-AF65-F5344CB8AC3E}">
        <p14:creationId xmlns:p14="http://schemas.microsoft.com/office/powerpoint/2010/main" val="179400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400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Joh. 14:21</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Wie my opdragte het en dit uitvoer – dit is hy wat My liefhet. En wie My liefhet, hóm sal my Vader liefhê, en Ek sal hom ook liefhê en My aan hom openbaar.”</a:t>
            </a:r>
            <a:endParaRPr lang="en-US" dirty="0"/>
          </a:p>
        </p:txBody>
      </p:sp>
    </p:spTree>
    <p:extLst>
      <p:ext uri="{BB962C8B-B14F-4D97-AF65-F5344CB8AC3E}">
        <p14:creationId xmlns:p14="http://schemas.microsoft.com/office/powerpoint/2010/main" val="179400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8000"/>
                </a:solidFill>
              </a:rPr>
              <a:t>Matt. 7:21-</a:t>
            </a:r>
            <a:r>
              <a:rPr lang="af-ZA" b="1" dirty="0" smtClean="0">
                <a:solidFill>
                  <a:srgbClr val="008000"/>
                </a:solidFill>
              </a:rPr>
              <a:t>23</a:t>
            </a:r>
            <a:br>
              <a:rPr lang="af-ZA" b="1" dirty="0" smtClean="0">
                <a:solidFill>
                  <a:srgbClr val="008000"/>
                </a:solidFill>
              </a:rPr>
            </a:br>
            <a:r>
              <a:rPr lang="af-ZA" b="1" dirty="0">
                <a:solidFill>
                  <a:srgbClr val="008000"/>
                </a:solidFill>
              </a:rPr>
              <a:t/>
            </a:r>
            <a:br>
              <a:rPr lang="af-ZA" b="1" dirty="0">
                <a:solidFill>
                  <a:srgbClr val="008000"/>
                </a:solidFill>
              </a:rPr>
            </a:br>
            <a:r>
              <a:rPr lang="af-ZA" dirty="0"/>
              <a:t>	</a:t>
            </a:r>
            <a:r>
              <a:rPr lang="af-ZA" i="1" dirty="0"/>
              <a:t>“Nie elkeen wat vir My sê: ‘Here, Here,’ sal in die koninkryk van die hemel ingaan nie, maar net hy wat die wil doen van my Vader wat in die hemel </a:t>
            </a:r>
            <a:r>
              <a:rPr lang="af-ZA" i="1" dirty="0" smtClean="0"/>
              <a:t>is...Dan </a:t>
            </a:r>
            <a:r>
              <a:rPr lang="af-ZA" i="1" dirty="0"/>
              <a:t>sal Ek openlik vir hulle sê: Ek het julle nooit geken nie. Gaan weg van My af, julle wat die wet van God oortree.</a:t>
            </a:r>
            <a:r>
              <a:rPr lang="af-ZA" i="1" dirty="0" smtClean="0"/>
              <a:t>”</a:t>
            </a:r>
            <a:endParaRPr lang="en-US" dirty="0"/>
          </a:p>
        </p:txBody>
      </p:sp>
    </p:spTree>
    <p:extLst>
      <p:ext uri="{BB962C8B-B14F-4D97-AF65-F5344CB8AC3E}">
        <p14:creationId xmlns:p14="http://schemas.microsoft.com/office/powerpoint/2010/main" val="17940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40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Luk. 12:40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Ook julle moet gereed wees, want die Seun van die mens kom op 'n tyd wanneer julle Hom nie verwag nie.</a:t>
            </a:r>
            <a:r>
              <a:rPr lang="af-ZA" i="1" dirty="0" smtClean="0"/>
              <a:t>”</a:t>
            </a:r>
            <a:endParaRPr lang="en-US" dirty="0"/>
          </a:p>
        </p:txBody>
      </p:sp>
    </p:spTree>
    <p:extLst>
      <p:ext uri="{BB962C8B-B14F-4D97-AF65-F5344CB8AC3E}">
        <p14:creationId xmlns:p14="http://schemas.microsoft.com/office/powerpoint/2010/main" val="17940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40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Jes. 13:9</a:t>
            </a:r>
            <a:r>
              <a:rPr lang="af-ZA" dirty="0"/>
              <a:t>	</a:t>
            </a:r>
            <a:r>
              <a:rPr lang="af-ZA" dirty="0" smtClean="0"/>
              <a:t/>
            </a:r>
            <a:br>
              <a:rPr lang="af-ZA" dirty="0" smtClean="0"/>
            </a:br>
            <a:r>
              <a:rPr lang="af-ZA" dirty="0"/>
              <a:t/>
            </a:r>
            <a:br>
              <a:rPr lang="af-ZA" dirty="0"/>
            </a:br>
            <a:r>
              <a:rPr lang="af-ZA" i="1" dirty="0" smtClean="0"/>
              <a:t>“</a:t>
            </a:r>
            <a:r>
              <a:rPr lang="af-ZA" i="1" dirty="0"/>
              <a:t>Die dag van die Here het nou gekom, dit is 'n wrede dag, ''n dag van gramskap en gloeiende toorn, 'n dag waarop die land verwoes en sy sondaars uitgeroei word</a:t>
            </a:r>
            <a:r>
              <a:rPr lang="af-ZA" i="1" dirty="0" smtClean="0"/>
              <a:t>.</a:t>
            </a:r>
            <a:endParaRPr lang="en-US" dirty="0"/>
          </a:p>
        </p:txBody>
      </p:sp>
    </p:spTree>
    <p:extLst>
      <p:ext uri="{BB962C8B-B14F-4D97-AF65-F5344CB8AC3E}">
        <p14:creationId xmlns:p14="http://schemas.microsoft.com/office/powerpoint/2010/main" val="17940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Jes. 13:10</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Die sterre en die sterrebeelde sal nie meer lig gee nie, die son sal al donker wees wanneer hy opkom, die maan sal ophou lig gee</a:t>
            </a:r>
            <a:r>
              <a:rPr lang="af-ZA" i="1" dirty="0" smtClean="0"/>
              <a:t>.</a:t>
            </a:r>
            <a:endParaRPr lang="en-US" dirty="0"/>
          </a:p>
        </p:txBody>
      </p:sp>
    </p:spTree>
    <p:extLst>
      <p:ext uri="{BB962C8B-B14F-4D97-AF65-F5344CB8AC3E}">
        <p14:creationId xmlns:p14="http://schemas.microsoft.com/office/powerpoint/2010/main" val="179400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Jes. 13:11</a:t>
            </a:r>
            <a:r>
              <a:rPr lang="af-ZA" i="1" dirty="0">
                <a:solidFill>
                  <a:srgbClr val="008000"/>
                </a:solidFill>
              </a:rPr>
              <a:t>	</a:t>
            </a:r>
            <a:r>
              <a:rPr lang="af-ZA" i="1" dirty="0" smtClean="0">
                <a:solidFill>
                  <a:srgbClr val="008000"/>
                </a:solidFill>
              </a:rPr>
              <a:t/>
            </a:r>
            <a:br>
              <a:rPr lang="af-ZA" i="1" dirty="0" smtClean="0">
                <a:solidFill>
                  <a:srgbClr val="008000"/>
                </a:solidFill>
              </a:rPr>
            </a:br>
            <a:r>
              <a:rPr lang="af-ZA" i="1" dirty="0">
                <a:solidFill>
                  <a:srgbClr val="008000"/>
                </a:solidFill>
              </a:rPr>
              <a:t/>
            </a:r>
            <a:br>
              <a:rPr lang="af-ZA" i="1" dirty="0">
                <a:solidFill>
                  <a:srgbClr val="008000"/>
                </a:solidFill>
              </a:rPr>
            </a:br>
            <a:r>
              <a:rPr lang="af-ZA" i="1" dirty="0" smtClean="0"/>
              <a:t>“</a:t>
            </a:r>
            <a:r>
              <a:rPr lang="af-ZA" i="1" dirty="0"/>
              <a:t>Ek sal die land straf oor sy boosheid, die goddeloses vir hulle sonde. Ek sal 'n einde maak aan die hoogmoed van die vermeteles, Ek sal dié wat hoogmoedig en verwaand is, verneder</a:t>
            </a:r>
            <a:r>
              <a:rPr lang="af-ZA" i="1" dirty="0" smtClean="0"/>
              <a:t>.</a:t>
            </a:r>
            <a:endParaRPr lang="en-US" dirty="0"/>
          </a:p>
        </p:txBody>
      </p:sp>
    </p:spTree>
    <p:extLst>
      <p:ext uri="{BB962C8B-B14F-4D97-AF65-F5344CB8AC3E}">
        <p14:creationId xmlns:p14="http://schemas.microsoft.com/office/powerpoint/2010/main" val="17940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Jes. 13:13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Ek sal die hemel skud, die aarde sal uit sy plek uit geruk word, Ek, die Here die Almagtige, doen dit in my gramskap die dag wanneer my toorn ontvlam</a:t>
            </a:r>
            <a:r>
              <a:rPr lang="af-ZA" i="1" dirty="0" smtClean="0"/>
              <a:t>.</a:t>
            </a:r>
            <a:endParaRPr lang="en-US" dirty="0"/>
          </a:p>
        </p:txBody>
      </p:sp>
    </p:spTree>
    <p:extLst>
      <p:ext uri="{BB962C8B-B14F-4D97-AF65-F5344CB8AC3E}">
        <p14:creationId xmlns:p14="http://schemas.microsoft.com/office/powerpoint/2010/main" val="179400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Jer. 46:10</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Dié dag behoort aan die Here, die Here die Almagtige. Dit is 'n dag van wraak waarop Hy Hom op sy vyande gaan wreek. Die swaard sal oorgenoeg kry, hy sal dronk word van hulle bloed</a:t>
            </a:r>
            <a:r>
              <a:rPr lang="af-ZA" i="1" dirty="0" smtClean="0"/>
              <a:t>”</a:t>
            </a:r>
            <a:endParaRPr lang="en-US" dirty="0"/>
          </a:p>
        </p:txBody>
      </p:sp>
    </p:spTree>
    <p:extLst>
      <p:ext uri="{BB962C8B-B14F-4D97-AF65-F5344CB8AC3E}">
        <p14:creationId xmlns:p14="http://schemas.microsoft.com/office/powerpoint/2010/main" val="179400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Mal. 4:1	</a:t>
            </a:r>
            <a:r>
              <a:rPr lang="af-ZA" dirty="0"/>
              <a:t>	</a:t>
            </a:r>
            <a:r>
              <a:rPr lang="af-ZA" dirty="0" smtClean="0"/>
              <a:t/>
            </a:r>
            <a:br>
              <a:rPr lang="af-ZA" dirty="0" smtClean="0"/>
            </a:br>
            <a:r>
              <a:rPr lang="af-ZA" dirty="0"/>
              <a:t/>
            </a:r>
            <a:br>
              <a:rPr lang="af-ZA" dirty="0"/>
            </a:br>
            <a:r>
              <a:rPr lang="af-ZA" i="1" dirty="0" smtClean="0"/>
              <a:t>“</a:t>
            </a:r>
            <a:r>
              <a:rPr lang="af-ZA" i="1" dirty="0"/>
              <a:t>Die dag kom en hy brand soos 'n oond. Dié wat teen God in opstand is, almal wat verkeerd doen, sal die kaf wees, en hulle sal verbrand word deur die dag wat kom, sê die Here die Almagtige. Daar sal van hulle nie 'n wortel, nie 'n tak oorbly nie.</a:t>
            </a:r>
            <a:r>
              <a:rPr lang="af-ZA" i="1" dirty="0" smtClean="0"/>
              <a:t>”</a:t>
            </a:r>
            <a:endParaRPr lang="en-US" dirty="0"/>
          </a:p>
        </p:txBody>
      </p:sp>
    </p:spTree>
    <p:extLst>
      <p:ext uri="{BB962C8B-B14F-4D97-AF65-F5344CB8AC3E}">
        <p14:creationId xmlns:p14="http://schemas.microsoft.com/office/powerpoint/2010/main" val="179400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TotalTime>
  <Words>57</Words>
  <Application>Microsoft Macintosh PowerPoint</Application>
  <PresentationFormat>On-screen Show (4:3)</PresentationFormat>
  <Paragraphs>11</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Luk. 12:40   “Ook julle moet gereed wees, want die Seun van die mens kom op 'n tyd wanneer julle Hom nie verwag nie.”</vt:lpstr>
      <vt:lpstr>PowerPoint Presentation</vt:lpstr>
      <vt:lpstr>Jes. 13:9   “Die dag van die Here het nou gekom, dit is 'n wrede dag, ''n dag van gramskap en gloeiende toorn, 'n dag waarop die land verwoes en sy sondaars uitgeroei word.</vt:lpstr>
      <vt:lpstr>Jes. 13:10   “Die sterre en die sterrebeelde sal nie meer lig gee nie, die son sal al donker wees wanneer hy opkom, die maan sal ophou lig gee.</vt:lpstr>
      <vt:lpstr>Jes. 13:11   “Ek sal die land straf oor sy boosheid, die goddeloses vir hulle sonde. Ek sal 'n einde maak aan die hoogmoed van die vermeteles, Ek sal dié wat hoogmoedig en verwaand is, verneder.</vt:lpstr>
      <vt:lpstr>Jes. 13:13   “Ek sal die hemel skud, die aarde sal uit sy plek uit geruk word, Ek, die Here die Almagtige, doen dit in my gramskap die dag wanneer my toorn ontvlam.</vt:lpstr>
      <vt:lpstr>Jer. 46:10   “Dié dag behoort aan die Here, die Here die Almagtige. Dit is 'n dag van wraak waarop Hy Hom op sy vyande gaan wreek. Die swaard sal oorgenoeg kry, hy sal dronk word van hulle bloed”</vt:lpstr>
      <vt:lpstr>Mal. 4:1    “Die dag kom en hy brand soos 'n oond. Dié wat teen God in opstand is, almal wat verkeerd doen, sal die kaf wees, en hulle sal verbrand word deur die dag wat kom, sê die Here die Almagtige. Daar sal van hulle nie 'n wortel, nie 'n tak oorbly nie.”</vt:lpstr>
      <vt:lpstr>Open. 6:16   “Hulle het vir die berge en die kranse gesê: ‘Val op ons en bedek ons vir die oë van Hom wat op die troon sit, en vir die toorn van die Lam.’”</vt:lpstr>
      <vt:lpstr>Hebr. 10:31   “Dit is verskriklik om in die hande van die lewende God te val.”</vt:lpstr>
      <vt:lpstr>PowerPoint Presentation</vt:lpstr>
      <vt:lpstr>Joh. 14:21   “Wie my opdragte het en dit uitvoer – dit is hy wat My liefhet. En wie My liefhet, hóm sal my Vader liefhê, en Ek sal hom ook liefhê en My aan hom openbaar.”</vt:lpstr>
      <vt:lpstr>Matt. 7:21-23   “Nie elkeen wat vir My sê: ‘Here, Here,’ sal in die koninkryk van die hemel ingaan nie, maar net hy wat die wil doen van my Vader wat in die hemel is...Dan sal Ek openlik vir hulle sê: Ek het julle nooit geken nie. Gaan weg van My af, julle wat die wet van God oortree.”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2017-10-20T06:44:23Z</dcterms:created>
  <dcterms:modified xsi:type="dcterms:W3CDTF">2017-10-20T06:48:21Z</dcterms:modified>
</cp:coreProperties>
</file>