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47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21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61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0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93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9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5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484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3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3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94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3D9C7-68BE-AD43-B729-19170C119213}" type="datetimeFigureOut">
              <a:rPr lang="en-US" smtClean="0"/>
              <a:t>17/10/27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C8E6D-328D-CE46-8C07-557154844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8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2069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If we do not see the immediate consequences of our sin, we feel it is all right with God.”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																										</a:t>
            </a:r>
            <a:r>
              <a:rPr lang="af-ZA" b="1" dirty="0" smtClean="0">
                <a:solidFill>
                  <a:srgbClr val="660066"/>
                </a:solidFill>
              </a:rPr>
              <a:t>Henry Blackaby</a:t>
            </a:r>
            <a:r>
              <a:rPr lang="af-ZA" dirty="0" smtClean="0">
                <a:solidFill>
                  <a:srgbClr val="660066"/>
                </a:solidFill>
              </a:rPr>
              <a:t> 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Jak. 3:1	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My broers, julle moenie almal leermeesters wil wees nie, want julle moet weet dat ons wat leermeesters is, strenger as ander beoordeel sal word.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It is far more serious for a christian to sin than an unbeliever, because for us to sin, we have to do it against the knowledge of the Truth.”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																	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																										</a:t>
            </a:r>
            <a:r>
              <a:rPr lang="af-ZA" b="1" dirty="0" smtClean="0">
                <a:solidFill>
                  <a:srgbClr val="660066"/>
                </a:solidFill>
              </a:rPr>
              <a:t>Henry Blackaby	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1 Pet.1:15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Nee, soos Hy wat julle geroep het, heilig is, moet julle ook in julle hele lewenswandel heilig wees.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Lev. 11:44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Ek is die Here julle God. Wy julle aan my diens en wees heilig, want Ek is heilig.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Ef. 1:4	</a:t>
            </a:r>
            <a:r>
              <a:rPr lang="af-ZA" i="1" dirty="0">
                <a:solidFill>
                  <a:srgbClr val="008000"/>
                </a:solidFill>
              </a:rPr>
              <a:t>	</a:t>
            </a:r>
            <a:r>
              <a:rPr lang="af-ZA" i="1" dirty="0" smtClean="0">
                <a:solidFill>
                  <a:srgbClr val="008000"/>
                </a:solidFill>
              </a:rPr>
              <a:t/>
            </a:r>
            <a:br>
              <a:rPr lang="af-ZA" i="1" dirty="0" smtClean="0">
                <a:solidFill>
                  <a:srgbClr val="008000"/>
                </a:solidFill>
              </a:rPr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So het Hy, nog voordat die wêreld geskep is, ons in Christus uitverkies om heilig en onberispelik voor Hom te wees.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Ef. 4:23-24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Julle gees en gedagtes moet nuut word; lewe as nuwe mense wat as die beeld van God geskep is: lewe volkome volgens die wil van God en wees heilig.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1 Pet.1:15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Nee, soos Hy wat julle geroep het, heilig is, moet julle ook in julle hele lewenswandel heilig wees.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Jes. 6:3	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Die serafs het mekaar telkens toegeroep: “Heilig, heilig, heilig is die Here die Almagtige! Die hele aarde is vol van sy magtige teenwoordigheid.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Open. 4:8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/>
              <a:t/>
            </a:r>
            <a:br>
              <a:rPr lang="af-ZA" dirty="0"/>
            </a:br>
            <a:r>
              <a:rPr lang="af-ZA" i="1" dirty="0" smtClean="0"/>
              <a:t>“</a:t>
            </a:r>
            <a:r>
              <a:rPr lang="af-ZA" i="1" dirty="0"/>
              <a:t>Heilig, heilig, heilig is die Here God, die Almagtige, Hy wat was en wat is en wat kom.</a:t>
            </a:r>
            <a:r>
              <a:rPr lang="af-ZA" i="1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1 Joh. 3:4</a:t>
            </a:r>
            <a:r>
              <a:rPr lang="af-ZA" dirty="0">
                <a:solidFill>
                  <a:srgbClr val="008000"/>
                </a:solidFill>
              </a:rPr>
              <a:t>	</a:t>
            </a:r>
            <a:r>
              <a:rPr lang="af-ZA" dirty="0" smtClean="0">
                <a:solidFill>
                  <a:srgbClr val="008000"/>
                </a:solidFill>
              </a:rPr>
              <a:t/>
            </a:r>
            <a:br>
              <a:rPr lang="af-ZA" dirty="0" smtClean="0">
                <a:solidFill>
                  <a:srgbClr val="008000"/>
                </a:solidFill>
              </a:rPr>
            </a:br>
            <a:r>
              <a:rPr lang="af-ZA" dirty="0">
                <a:solidFill>
                  <a:srgbClr val="008000"/>
                </a:solidFill>
              </a:rPr>
              <a:t/>
            </a:r>
            <a:br>
              <a:rPr lang="af-ZA" dirty="0">
                <a:solidFill>
                  <a:srgbClr val="00800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Elkeen wat sonde doen, oortree die wet van God. Sonde is immers oortreding van die wet van God.”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57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107</Words>
  <Application>Microsoft Macintosh PowerPoint</Application>
  <PresentationFormat>On-screen Show (4:3)</PresentationFormat>
  <Paragraphs>11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Lev. 11:44   “Ek is die Here julle God. Wy julle aan my diens en wees heilig, want Ek is heilig.”</vt:lpstr>
      <vt:lpstr>Ef. 1:4    “So het Hy, nog voordat die wêreld geskep is, ons in Christus uitverkies om heilig en onberispelik voor Hom te wees.”</vt:lpstr>
      <vt:lpstr>Ef. 4:23-24   “Julle gees en gedagtes moet nuut word; lewe as nuwe mense wat as die beeld van God geskep is: lewe volkome volgens die wil van God en wees heilig.”</vt:lpstr>
      <vt:lpstr>1 Pet.1:15   “Nee, soos Hy wat julle geroep het, heilig is, moet julle ook in julle hele lewenswandel heilig wees.”</vt:lpstr>
      <vt:lpstr>Jes. 6:3    “Die serafs het mekaar telkens toegeroep: “Heilig, heilig, heilig is die Here die Almagtige! Die hele aarde is vol van sy magtige teenwoordigheid.”</vt:lpstr>
      <vt:lpstr>Open. 4:8   “Heilig, heilig, heilig is die Here God, die Almagtige, Hy wat was en wat is en wat kom.”</vt:lpstr>
      <vt:lpstr>PowerPoint Presentation</vt:lpstr>
      <vt:lpstr>1 Joh. 3:4   “Elkeen wat sonde doen, oortree die wet van God. Sonde is immers oortreding van die wet van God.”</vt:lpstr>
      <vt:lpstr>PowerPoint Presentation</vt:lpstr>
      <vt:lpstr>“If we do not see the immediate consequences of our sin, we feel it is all right with God.”                               Henry Blackaby </vt:lpstr>
      <vt:lpstr>PowerPoint Presentation</vt:lpstr>
      <vt:lpstr>Jak. 3:1    “My broers, julle moenie almal leermeesters wil wees nie, want julle moet weet dat ons wat leermeesters is, strenger as ander beoordeel sal word.”</vt:lpstr>
      <vt:lpstr>PowerPoint Presentation</vt:lpstr>
      <vt:lpstr>“It is far more serious for a christian to sin than an unbeliever, because for us to sin, we have to do it against the knowledge of the Truth.”                                                         Henry Blackaby </vt:lpstr>
      <vt:lpstr>PowerPoint Presentation</vt:lpstr>
      <vt:lpstr>1 Pet.1:15   “Nee, soos Hy wat julle geroep het, heilig is, moet julle ook in julle hele lewenswandel heilig wees.”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2017-10-27T05:23:57Z</dcterms:created>
  <dcterms:modified xsi:type="dcterms:W3CDTF">2017-10-27T05:29:06Z</dcterms:modified>
</cp:coreProperties>
</file>